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3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7" r:id="rId4"/>
    <p:sldMasterId id="2147483964" r:id="rId5"/>
    <p:sldMasterId id="2147484051" r:id="rId6"/>
    <p:sldMasterId id="2147484138" r:id="rId7"/>
  </p:sldMasterIdLst>
  <p:notesMasterIdLst>
    <p:notesMasterId r:id="rId18"/>
  </p:notesMasterIdLst>
  <p:handoutMasterIdLst>
    <p:handoutMasterId r:id="rId19"/>
  </p:handoutMasterIdLst>
  <p:sldIdLst>
    <p:sldId id="752" r:id="rId8"/>
    <p:sldId id="420" r:id="rId9"/>
    <p:sldId id="778" r:id="rId10"/>
    <p:sldId id="779" r:id="rId11"/>
    <p:sldId id="784" r:id="rId12"/>
    <p:sldId id="780" r:id="rId13"/>
    <p:sldId id="781" r:id="rId14"/>
    <p:sldId id="782" r:id="rId15"/>
    <p:sldId id="783" r:id="rId16"/>
    <p:sldId id="750" r:id="rId17"/>
  </p:sldIdLst>
  <p:sldSz cx="12192000" cy="6858000"/>
  <p:notesSz cx="6645275" cy="9775825"/>
  <p:custDataLst>
    <p:tags r:id="rId20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  <p:cmAuthor id="5" name="Morgan, Darren" initials="MD" lastIdx="1" clrIdx="4">
    <p:extLst>
      <p:ext uri="{19B8F6BF-5375-455C-9EA6-DF929625EA0E}">
        <p15:presenceInfo xmlns:p15="http://schemas.microsoft.com/office/powerpoint/2012/main" userId="S-1-5-21-3476036342-1731177862-1559577602-646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FE"/>
    <a:srgbClr val="00CEF9"/>
    <a:srgbClr val="03EAB3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6" autoAdjust="0"/>
    <p:restoredTop sz="79108" autoAdjust="0"/>
  </p:normalViewPr>
  <p:slideViewPr>
    <p:cSldViewPr snapToGrid="0" snapToObjects="1" showGuides="1">
      <p:cViewPr varScale="1">
        <p:scale>
          <a:sx n="69" d="100"/>
          <a:sy n="69" d="100"/>
        </p:scale>
        <p:origin x="78" y="216"/>
      </p:cViewPr>
      <p:guideLst>
        <p:guide pos="3840"/>
        <p:guide orient="horz" pos="37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888"/>
    </p:cViewPr>
  </p:sorterViewPr>
  <p:notesViewPr>
    <p:cSldViewPr snapToGrid="0" snapToObjects="1" showGuides="1">
      <p:cViewPr varScale="1">
        <p:scale>
          <a:sx n="61" d="100"/>
          <a:sy n="61" d="100"/>
        </p:scale>
        <p:origin x="3283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ppa, Pedro" userId="78b15ebb-14ab-45f0-97b3-f50a9b67ce6d" providerId="ADAL" clId="{423C550B-CC57-7E4D-88B8-4D127BE51673}"/>
    <pc:docChg chg="undo redo custSel modSld modMainMaster">
      <pc:chgData name="Foppa, Pedro" userId="78b15ebb-14ab-45f0-97b3-f50a9b67ce6d" providerId="ADAL" clId="{423C550B-CC57-7E4D-88B8-4D127BE51673}" dt="2020-05-27T13:40:09.570" v="184" actId="20577"/>
      <pc:docMkLst>
        <pc:docMk/>
      </pc:docMkLst>
      <pc:sldChg chg="modSp">
        <pc:chgData name="Foppa, Pedro" userId="78b15ebb-14ab-45f0-97b3-f50a9b67ce6d" providerId="ADAL" clId="{423C550B-CC57-7E4D-88B8-4D127BE51673}" dt="2020-05-27T13:40:09.570" v="184" actId="20577"/>
        <pc:sldMkLst>
          <pc:docMk/>
          <pc:sldMk cId="1112600258" sldId="462"/>
        </pc:sldMkLst>
        <pc:spChg chg="mod">
          <ac:chgData name="Foppa, Pedro" userId="78b15ebb-14ab-45f0-97b3-f50a9b67ce6d" providerId="ADAL" clId="{423C550B-CC57-7E4D-88B8-4D127BE51673}" dt="2020-05-27T13:40:09.570" v="184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addSp delSp modSp">
        <pc:chgData name="Foppa, Pedro" userId="78b15ebb-14ab-45f0-97b3-f50a9b67ce6d" providerId="ADAL" clId="{423C550B-CC57-7E4D-88B8-4D127BE51673}" dt="2020-04-21T09:52:00.199" v="22"/>
        <pc:sldMkLst>
          <pc:docMk/>
          <pc:sldMk cId="1592991364" sldId="612"/>
        </pc:sldMkLst>
        <pc:spChg chg="add del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2" creationId="{D70FB862-E2A7-1340-8218-26B908BDCCE4}"/>
          </ac:spMkLst>
        </pc:spChg>
        <pc:spChg chg="add 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3" creationId="{0B14CB9A-8CCB-A447-9D8A-990D2500EF94}"/>
          </ac:spMkLst>
        </pc:spChg>
        <pc:spChg chg="mod">
          <ac:chgData name="Foppa, Pedro" userId="78b15ebb-14ab-45f0-97b3-f50a9b67ce6d" providerId="ADAL" clId="{423C550B-CC57-7E4D-88B8-4D127BE51673}" dt="2020-04-21T09:52:00.199" v="22"/>
          <ac:spMkLst>
            <pc:docMk/>
            <pc:sldMk cId="1592991364" sldId="612"/>
            <ac:spMk id="5" creationId="{00000000-0000-0000-0000-000000000000}"/>
          </ac:spMkLst>
        </pc:spChg>
      </pc:sldChg>
      <pc:sldMasterChg chg="modSldLayout">
        <pc:chgData name="Foppa, Pedro" userId="78b15ebb-14ab-45f0-97b3-f50a9b67ce6d" providerId="ADAL" clId="{423C550B-CC57-7E4D-88B8-4D127BE51673}" dt="2020-05-06T09:41:32.667" v="75"/>
        <pc:sldMasterMkLst>
          <pc:docMk/>
          <pc:sldMasterMk cId="300464794" sldId="2147483648"/>
        </pc:sldMasterMkLst>
        <pc:sldLayoutChg chg="addSp delSp modSp">
          <pc:chgData name="Foppa, Pedro" userId="78b15ebb-14ab-45f0-97b3-f50a9b67ce6d" providerId="ADAL" clId="{423C550B-CC57-7E4D-88B8-4D127BE51673}" dt="2020-04-21T09:51:47.780" v="21" actId="478"/>
          <pc:sldLayoutMkLst>
            <pc:docMk/>
            <pc:sldMasterMk cId="300464794" sldId="2147483648"/>
            <pc:sldLayoutMk cId="4276879334" sldId="2147483806"/>
          </pc:sldLayoutMkLst>
          <pc:spChg chg="del mod">
            <ac:chgData name="Foppa, Pedro" userId="78b15ebb-14ab-45f0-97b3-f50a9b67ce6d" providerId="ADAL" clId="{423C550B-CC57-7E4D-88B8-4D127BE51673}" dt="2020-04-21T09:51:47.780" v="21" actId="478"/>
            <ac:spMkLst>
              <pc:docMk/>
              <pc:sldMasterMk cId="300464794" sldId="2147483648"/>
              <pc:sldLayoutMk cId="4276879334" sldId="2147483806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1T09:51:06.415" v="15"/>
            <ac:spMkLst>
              <pc:docMk/>
              <pc:sldMasterMk cId="300464794" sldId="2147483648"/>
              <pc:sldLayoutMk cId="4276879334" sldId="2147483806"/>
              <ac:spMk id="7" creationId="{505A7ABA-9703-B247-A4F0-24EABE1B09A6}"/>
            </ac:spMkLst>
          </pc:spChg>
          <pc:spChg chg="add mod">
            <ac:chgData name="Foppa, Pedro" userId="78b15ebb-14ab-45f0-97b3-f50a9b67ce6d" providerId="ADAL" clId="{423C550B-CC57-7E4D-88B8-4D127BE51673}" dt="2020-04-21T09:51:44.923" v="20" actId="20577"/>
            <ac:spMkLst>
              <pc:docMk/>
              <pc:sldMasterMk cId="300464794" sldId="2147483648"/>
              <pc:sldLayoutMk cId="4276879334" sldId="2147483806"/>
              <ac:spMk id="8" creationId="{EC1B3813-DD9D-954E-BE79-A994AB3AFD5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1.584" v="54"/>
          <pc:sldLayoutMkLst>
            <pc:docMk/>
            <pc:sldMasterMk cId="300464794" sldId="2147483648"/>
            <pc:sldLayoutMk cId="2589326424" sldId="2147484317"/>
          </pc:sldLayoutMkLst>
          <pc:spChg chg="del">
            <ac:chgData name="Foppa, Pedro" userId="78b15ebb-14ab-45f0-97b3-f50a9b67ce6d" providerId="ADAL" clId="{423C550B-CC57-7E4D-88B8-4D127BE51673}" dt="2020-05-06T09:40:50.881" v="53" actId="478"/>
            <ac:spMkLst>
              <pc:docMk/>
              <pc:sldMasterMk cId="300464794" sldId="2147483648"/>
              <pc:sldLayoutMk cId="2589326424" sldId="2147484317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1.584" v="54"/>
            <ac:spMkLst>
              <pc:docMk/>
              <pc:sldMasterMk cId="300464794" sldId="2147483648"/>
              <pc:sldLayoutMk cId="2589326424" sldId="2147484317"/>
              <ac:spMk id="7" creationId="{C6C80C38-3722-474E-8B11-A2D0DDDA408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02.807" v="60"/>
          <pc:sldLayoutMkLst>
            <pc:docMk/>
            <pc:sldMasterMk cId="300464794" sldId="2147483648"/>
            <pc:sldLayoutMk cId="2168013846" sldId="2147484318"/>
          </pc:sldLayoutMkLst>
          <pc:spChg chg="del">
            <ac:chgData name="Foppa, Pedro" userId="78b15ebb-14ab-45f0-97b3-f50a9b67ce6d" providerId="ADAL" clId="{423C550B-CC57-7E4D-88B8-4D127BE51673}" dt="2020-05-06T09:41:02.536" v="59" actId="478"/>
            <ac:spMkLst>
              <pc:docMk/>
              <pc:sldMasterMk cId="300464794" sldId="2147483648"/>
              <pc:sldLayoutMk cId="2168013846" sldId="2147484318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02.807" v="60"/>
            <ac:spMkLst>
              <pc:docMk/>
              <pc:sldMasterMk cId="300464794" sldId="2147483648"/>
              <pc:sldLayoutMk cId="2168013846" sldId="2147484318"/>
              <ac:spMk id="10" creationId="{67306422-B398-BC4C-8476-3EB6DBC1663E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6.142" v="71"/>
          <pc:sldLayoutMkLst>
            <pc:docMk/>
            <pc:sldMasterMk cId="300464794" sldId="2147483648"/>
            <pc:sldLayoutMk cId="1373587223" sldId="2147484319"/>
          </pc:sldLayoutMkLst>
          <pc:spChg chg="add mod">
            <ac:chgData name="Foppa, Pedro" userId="78b15ebb-14ab-45f0-97b3-f50a9b67ce6d" providerId="ADAL" clId="{423C550B-CC57-7E4D-88B8-4D127BE51673}" dt="2020-05-06T09:41:26.142" v="71"/>
            <ac:spMkLst>
              <pc:docMk/>
              <pc:sldMasterMk cId="300464794" sldId="2147483648"/>
              <pc:sldLayoutMk cId="1373587223" sldId="2147484319"/>
              <ac:spMk id="10" creationId="{5ABD8F74-8FD6-554A-BB95-259D126DE6E1}"/>
            </ac:spMkLst>
          </pc:spChg>
          <pc:spChg chg="del">
            <ac:chgData name="Foppa, Pedro" userId="78b15ebb-14ab-45f0-97b3-f50a9b67ce6d" providerId="ADAL" clId="{423C550B-CC57-7E4D-88B8-4D127BE51673}" dt="2020-05-06T09:41:25.792" v="70" actId="478"/>
            <ac:spMkLst>
              <pc:docMk/>
              <pc:sldMasterMk cId="300464794" sldId="2147483648"/>
              <pc:sldLayoutMk cId="1373587223" sldId="2147484319"/>
              <ac:spMk id="13" creationId="{CE9FFC61-84E1-2D43-B719-A84C667E7B59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0:40.709" v="48" actId="255"/>
          <pc:sldLayoutMkLst>
            <pc:docMk/>
            <pc:sldMasterMk cId="300464794" sldId="2147483648"/>
            <pc:sldLayoutMk cId="395497918" sldId="2147484322"/>
          </pc:sldLayoutMkLst>
          <pc:spChg chg="mod">
            <ac:chgData name="Foppa, Pedro" userId="78b15ebb-14ab-45f0-97b3-f50a9b67ce6d" providerId="ADAL" clId="{423C550B-CC57-7E4D-88B8-4D127BE51673}" dt="2020-05-06T09:40:40.709" v="48" actId="255"/>
            <ac:spMkLst>
              <pc:docMk/>
              <pc:sldMasterMk cId="300464794" sldId="2147483648"/>
              <pc:sldLayoutMk cId="395497918" sldId="2147484322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5.492" v="50"/>
          <pc:sldLayoutMkLst>
            <pc:docMk/>
            <pc:sldMasterMk cId="300464794" sldId="2147483648"/>
            <pc:sldLayoutMk cId="2888925092" sldId="2147484323"/>
          </pc:sldLayoutMkLst>
          <pc:spChg chg="del">
            <ac:chgData name="Foppa, Pedro" userId="78b15ebb-14ab-45f0-97b3-f50a9b67ce6d" providerId="ADAL" clId="{423C550B-CC57-7E4D-88B8-4D127BE51673}" dt="2020-05-06T09:40:45.168" v="49" actId="478"/>
            <ac:spMkLst>
              <pc:docMk/>
              <pc:sldMasterMk cId="300464794" sldId="2147483648"/>
              <pc:sldLayoutMk cId="2888925092" sldId="2147484323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5.492" v="50"/>
            <ac:spMkLst>
              <pc:docMk/>
              <pc:sldMasterMk cId="300464794" sldId="2147483648"/>
              <pc:sldLayoutMk cId="2888925092" sldId="2147484323"/>
              <ac:spMk id="12" creationId="{08CE8C71-4A26-D849-813C-580602CCBDA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48.481" v="52"/>
          <pc:sldLayoutMkLst>
            <pc:docMk/>
            <pc:sldMasterMk cId="300464794" sldId="2147483648"/>
            <pc:sldLayoutMk cId="1322699549" sldId="2147484324"/>
          </pc:sldLayoutMkLst>
          <pc:spChg chg="del">
            <ac:chgData name="Foppa, Pedro" userId="78b15ebb-14ab-45f0-97b3-f50a9b67ce6d" providerId="ADAL" clId="{423C550B-CC57-7E4D-88B8-4D127BE51673}" dt="2020-05-06T09:40:48.113" v="51" actId="478"/>
            <ac:spMkLst>
              <pc:docMk/>
              <pc:sldMasterMk cId="300464794" sldId="2147483648"/>
              <pc:sldLayoutMk cId="1322699549" sldId="214748432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48.481" v="52"/>
            <ac:spMkLst>
              <pc:docMk/>
              <pc:sldMasterMk cId="300464794" sldId="2147483648"/>
              <pc:sldLayoutMk cId="1322699549" sldId="2147484324"/>
              <ac:spMk id="10" creationId="{122CC552-B995-3D44-97DB-048FA9D7391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3.985" v="56"/>
          <pc:sldLayoutMkLst>
            <pc:docMk/>
            <pc:sldMasterMk cId="300464794" sldId="2147483648"/>
            <pc:sldLayoutMk cId="3386269025" sldId="2147484325"/>
          </pc:sldLayoutMkLst>
          <pc:spChg chg="del">
            <ac:chgData name="Foppa, Pedro" userId="78b15ebb-14ab-45f0-97b3-f50a9b67ce6d" providerId="ADAL" clId="{423C550B-CC57-7E4D-88B8-4D127BE51673}" dt="2020-05-06T09:40:53.649" v="55" actId="478"/>
            <ac:spMkLst>
              <pc:docMk/>
              <pc:sldMasterMk cId="300464794" sldId="2147483648"/>
              <pc:sldLayoutMk cId="3386269025" sldId="214748432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0:53.985" v="56"/>
            <ac:spMkLst>
              <pc:docMk/>
              <pc:sldMasterMk cId="300464794" sldId="2147483648"/>
              <pc:sldLayoutMk cId="3386269025" sldId="2147484325"/>
              <ac:spMk id="10" creationId="{DF12CDA4-6DB7-9B47-B8BD-BC72661022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2.832" v="69"/>
          <pc:sldLayoutMkLst>
            <pc:docMk/>
            <pc:sldMasterMk cId="300464794" sldId="2147483648"/>
            <pc:sldLayoutMk cId="1668724322" sldId="2147484326"/>
          </pc:sldLayoutMkLst>
          <pc:spChg chg="add mod">
            <ac:chgData name="Foppa, Pedro" userId="78b15ebb-14ab-45f0-97b3-f50a9b67ce6d" providerId="ADAL" clId="{423C550B-CC57-7E4D-88B8-4D127BE51673}" dt="2020-05-06T09:41:22.832" v="69"/>
            <ac:spMkLst>
              <pc:docMk/>
              <pc:sldMasterMk cId="300464794" sldId="2147483648"/>
              <pc:sldLayoutMk cId="1668724322" sldId="2147484326"/>
              <ac:spMk id="9" creationId="{8D950501-8A96-F740-8901-23C73CDCDD2D}"/>
            </ac:spMkLst>
          </pc:spChg>
          <pc:spChg chg="del">
            <ac:chgData name="Foppa, Pedro" userId="78b15ebb-14ab-45f0-97b3-f50a9b67ce6d" providerId="ADAL" clId="{423C550B-CC57-7E4D-88B8-4D127BE51673}" dt="2020-05-06T09:41:22.499" v="68" actId="478"/>
            <ac:spMkLst>
              <pc:docMk/>
              <pc:sldMasterMk cId="300464794" sldId="2147483648"/>
              <pc:sldLayoutMk cId="1668724322" sldId="2147484326"/>
              <ac:spMk id="14" creationId="{3287F68B-EF15-A64D-8BC5-46F500332B0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1:11.280" v="63" actId="255"/>
          <pc:sldLayoutMkLst>
            <pc:docMk/>
            <pc:sldMasterMk cId="300464794" sldId="2147483648"/>
            <pc:sldLayoutMk cId="913617527" sldId="2147484327"/>
          </pc:sldLayoutMkLst>
          <pc:spChg chg="mod">
            <ac:chgData name="Foppa, Pedro" userId="78b15ebb-14ab-45f0-97b3-f50a9b67ce6d" providerId="ADAL" clId="{423C550B-CC57-7E4D-88B8-4D127BE51673}" dt="2020-05-06T09:41:11.280" v="63" actId="255"/>
            <ac:spMkLst>
              <pc:docMk/>
              <pc:sldMasterMk cId="300464794" sldId="2147483648"/>
              <pc:sldLayoutMk cId="913617527" sldId="214748432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0:59.679" v="58"/>
          <pc:sldLayoutMkLst>
            <pc:docMk/>
            <pc:sldMasterMk cId="300464794" sldId="2147483648"/>
            <pc:sldLayoutMk cId="3995273153" sldId="2147484328"/>
          </pc:sldLayoutMkLst>
          <pc:spChg chg="del">
            <ac:chgData name="Foppa, Pedro" userId="78b15ebb-14ab-45f0-97b3-f50a9b67ce6d" providerId="ADAL" clId="{423C550B-CC57-7E4D-88B8-4D127BE51673}" dt="2020-05-06T09:40:59.403" v="57" actId="478"/>
            <ac:spMkLst>
              <pc:docMk/>
              <pc:sldMasterMk cId="300464794" sldId="2147483648"/>
              <pc:sldLayoutMk cId="3995273153" sldId="21474843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0:59.679" v="58"/>
            <ac:spMkLst>
              <pc:docMk/>
              <pc:sldMasterMk cId="300464794" sldId="2147483648"/>
              <pc:sldLayoutMk cId="3995273153" sldId="2147484328"/>
              <ac:spMk id="11" creationId="{C688DDD5-996C-5A49-B7AA-2FBE462265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6.032" v="65"/>
          <pc:sldLayoutMkLst>
            <pc:docMk/>
            <pc:sldMasterMk cId="300464794" sldId="2147483648"/>
            <pc:sldLayoutMk cId="372539000" sldId="2147484334"/>
          </pc:sldLayoutMkLst>
          <pc:spChg chg="add mod">
            <ac:chgData name="Foppa, Pedro" userId="78b15ebb-14ab-45f0-97b3-f50a9b67ce6d" providerId="ADAL" clId="{423C550B-CC57-7E4D-88B8-4D127BE51673}" dt="2020-05-06T09:41:16.032" v="65"/>
            <ac:spMkLst>
              <pc:docMk/>
              <pc:sldMasterMk cId="300464794" sldId="2147483648"/>
              <pc:sldLayoutMk cId="372539000" sldId="2147484334"/>
              <ac:spMk id="13" creationId="{A5440E06-BD51-134C-8922-1FED8CE30B17}"/>
            </ac:spMkLst>
          </pc:spChg>
          <pc:spChg chg="del">
            <ac:chgData name="Foppa, Pedro" userId="78b15ebb-14ab-45f0-97b3-f50a9b67ce6d" providerId="ADAL" clId="{423C550B-CC57-7E4D-88B8-4D127BE51673}" dt="2020-05-06T09:41:15.756" v="64" actId="478"/>
            <ac:spMkLst>
              <pc:docMk/>
              <pc:sldMasterMk cId="300464794" sldId="2147483648"/>
              <pc:sldLayoutMk cId="372539000" sldId="21474843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19.103" v="67"/>
          <pc:sldLayoutMkLst>
            <pc:docMk/>
            <pc:sldMasterMk cId="300464794" sldId="2147483648"/>
            <pc:sldLayoutMk cId="2879185749" sldId="2147484335"/>
          </pc:sldLayoutMkLst>
          <pc:spChg chg="add mod">
            <ac:chgData name="Foppa, Pedro" userId="78b15ebb-14ab-45f0-97b3-f50a9b67ce6d" providerId="ADAL" clId="{423C550B-CC57-7E4D-88B8-4D127BE51673}" dt="2020-05-06T09:41:19.103" v="67"/>
            <ac:spMkLst>
              <pc:docMk/>
              <pc:sldMasterMk cId="300464794" sldId="2147483648"/>
              <pc:sldLayoutMk cId="2879185749" sldId="2147484335"/>
              <ac:spMk id="9" creationId="{7D437921-F8BF-FB43-B188-28C7B472CCE6}"/>
            </ac:spMkLst>
          </pc:spChg>
          <pc:spChg chg="del">
            <ac:chgData name="Foppa, Pedro" userId="78b15ebb-14ab-45f0-97b3-f50a9b67ce6d" providerId="ADAL" clId="{423C550B-CC57-7E4D-88B8-4D127BE51673}" dt="2020-05-06T09:41:18.807" v="66" actId="478"/>
            <ac:spMkLst>
              <pc:docMk/>
              <pc:sldMasterMk cId="300464794" sldId="2147483648"/>
              <pc:sldLayoutMk cId="2879185749" sldId="214748433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29.884" v="73"/>
          <pc:sldLayoutMkLst>
            <pc:docMk/>
            <pc:sldMasterMk cId="300464794" sldId="2147483648"/>
            <pc:sldLayoutMk cId="3607775210" sldId="2147484336"/>
          </pc:sldLayoutMkLst>
          <pc:spChg chg="add mod">
            <ac:chgData name="Foppa, Pedro" userId="78b15ebb-14ab-45f0-97b3-f50a9b67ce6d" providerId="ADAL" clId="{423C550B-CC57-7E4D-88B8-4D127BE51673}" dt="2020-05-06T09:41:29.884" v="73"/>
            <ac:spMkLst>
              <pc:docMk/>
              <pc:sldMasterMk cId="300464794" sldId="2147483648"/>
              <pc:sldLayoutMk cId="3607775210" sldId="2147484336"/>
              <ac:spMk id="14" creationId="{093A48C6-BAF4-C24C-927C-1277EFA8D063}"/>
            </ac:spMkLst>
          </pc:spChg>
          <pc:spChg chg="del">
            <ac:chgData name="Foppa, Pedro" userId="78b15ebb-14ab-45f0-97b3-f50a9b67ce6d" providerId="ADAL" clId="{423C550B-CC57-7E4D-88B8-4D127BE51673}" dt="2020-05-06T09:41:29.508" v="72" actId="478"/>
            <ac:spMkLst>
              <pc:docMk/>
              <pc:sldMasterMk cId="300464794" sldId="2147483648"/>
              <pc:sldLayoutMk cId="3607775210" sldId="214748433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32.667" v="75"/>
          <pc:sldLayoutMkLst>
            <pc:docMk/>
            <pc:sldMasterMk cId="300464794" sldId="2147483648"/>
            <pc:sldLayoutMk cId="2229022019" sldId="2147484337"/>
          </pc:sldLayoutMkLst>
          <pc:spChg chg="add mod">
            <ac:chgData name="Foppa, Pedro" userId="78b15ebb-14ab-45f0-97b3-f50a9b67ce6d" providerId="ADAL" clId="{423C550B-CC57-7E4D-88B8-4D127BE51673}" dt="2020-05-06T09:41:32.667" v="75"/>
            <ac:spMkLst>
              <pc:docMk/>
              <pc:sldMasterMk cId="300464794" sldId="2147483648"/>
              <pc:sldLayoutMk cId="2229022019" sldId="2147484337"/>
              <ac:spMk id="13" creationId="{408EE555-3A54-004C-A759-75B8B80EEC63}"/>
            </ac:spMkLst>
          </pc:spChg>
          <pc:spChg chg="del">
            <ac:chgData name="Foppa, Pedro" userId="78b15ebb-14ab-45f0-97b3-f50a9b67ce6d" providerId="ADAL" clId="{423C550B-CC57-7E4D-88B8-4D127BE51673}" dt="2020-05-06T09:41:32.385" v="74" actId="478"/>
            <ac:spMkLst>
              <pc:docMk/>
              <pc:sldMasterMk cId="300464794" sldId="2147483648"/>
              <pc:sldLayoutMk cId="2229022019" sldId="2147484337"/>
              <ac:spMk id="15" creationId="{DC08678F-C010-7546-A7A1-17A104779427}"/>
            </ac:spMkLst>
          </pc:spChg>
        </pc:sldLayoutChg>
        <pc:sldLayoutChg chg="setBg">
          <pc:chgData name="Foppa, Pedro" userId="78b15ebb-14ab-45f0-97b3-f50a9b67ce6d" providerId="ADAL" clId="{423C550B-CC57-7E4D-88B8-4D127BE51673}" dt="2020-04-21T09:00:40.979" v="9"/>
          <pc:sldLayoutMkLst>
            <pc:docMk/>
            <pc:sldMasterMk cId="300464794" sldId="2147483648"/>
            <pc:sldLayoutMk cId="2718492022" sldId="2147484339"/>
          </pc:sldLayoutMkLst>
        </pc:sldLayoutChg>
      </pc:sldMasterChg>
      <pc:sldMasterChg chg="modSldLayout">
        <pc:chgData name="Foppa, Pedro" userId="78b15ebb-14ab-45f0-97b3-f50a9b67ce6d" providerId="ADAL" clId="{423C550B-CC57-7E4D-88B8-4D127BE51673}" dt="2020-05-06T09:42:43.189" v="103"/>
        <pc:sldMasterMkLst>
          <pc:docMk/>
          <pc:sldMasterMk cId="3315793142" sldId="2147483877"/>
        </pc:sldMasterMkLst>
        <pc:sldLayoutChg chg="modSp">
          <pc:chgData name="Foppa, Pedro" userId="78b15ebb-14ab-45f0-97b3-f50a9b67ce6d" providerId="ADAL" clId="{423C550B-CC57-7E4D-88B8-4D127BE51673}" dt="2020-05-06T09:41:51.796" v="78" actId="255"/>
          <pc:sldLayoutMkLst>
            <pc:docMk/>
            <pc:sldMasterMk cId="3315793142" sldId="2147483877"/>
            <pc:sldLayoutMk cId="1921621050" sldId="2147484358"/>
          </pc:sldLayoutMkLst>
          <pc:spChg chg="mod">
            <ac:chgData name="Foppa, Pedro" userId="78b15ebb-14ab-45f0-97b3-f50a9b67ce6d" providerId="ADAL" clId="{423C550B-CC57-7E4D-88B8-4D127BE51673}" dt="2020-05-06T09:41:51.796" v="78" actId="255"/>
            <ac:spMkLst>
              <pc:docMk/>
              <pc:sldMasterMk cId="3315793142" sldId="2147483877"/>
              <pc:sldLayoutMk cId="1921621050" sldId="2147484358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1:56.892" v="80"/>
          <pc:sldLayoutMkLst>
            <pc:docMk/>
            <pc:sldMasterMk cId="3315793142" sldId="2147483877"/>
            <pc:sldLayoutMk cId="3384417970" sldId="2147484359"/>
          </pc:sldLayoutMkLst>
          <pc:spChg chg="del">
            <ac:chgData name="Foppa, Pedro" userId="78b15ebb-14ab-45f0-97b3-f50a9b67ce6d" providerId="ADAL" clId="{423C550B-CC57-7E4D-88B8-4D127BE51673}" dt="2020-05-06T09:41:56.564" v="79" actId="478"/>
            <ac:spMkLst>
              <pc:docMk/>
              <pc:sldMasterMk cId="3315793142" sldId="2147483877"/>
              <pc:sldLayoutMk cId="3384417970" sldId="214748435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1:56.892" v="80"/>
            <ac:spMkLst>
              <pc:docMk/>
              <pc:sldMasterMk cId="3315793142" sldId="2147483877"/>
              <pc:sldLayoutMk cId="3384417970" sldId="2147484359"/>
              <ac:spMk id="12" creationId="{09930038-7324-754A-9850-A216F52D7ED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0.720" v="82"/>
          <pc:sldLayoutMkLst>
            <pc:docMk/>
            <pc:sldMasterMk cId="3315793142" sldId="2147483877"/>
            <pc:sldLayoutMk cId="1635292784" sldId="2147484360"/>
          </pc:sldLayoutMkLst>
          <pc:spChg chg="del">
            <ac:chgData name="Foppa, Pedro" userId="78b15ebb-14ab-45f0-97b3-f50a9b67ce6d" providerId="ADAL" clId="{423C550B-CC57-7E4D-88B8-4D127BE51673}" dt="2020-05-06T09:42:00.332" v="81" actId="478"/>
            <ac:spMkLst>
              <pc:docMk/>
              <pc:sldMasterMk cId="3315793142" sldId="2147483877"/>
              <pc:sldLayoutMk cId="1635292784" sldId="2147484360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0.720" v="82"/>
            <ac:spMkLst>
              <pc:docMk/>
              <pc:sldMasterMk cId="3315793142" sldId="2147483877"/>
              <pc:sldLayoutMk cId="1635292784" sldId="2147484360"/>
              <ac:spMk id="10" creationId="{CDF1ACB8-AF73-DE42-B25D-407198650B9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4.448" v="84"/>
          <pc:sldLayoutMkLst>
            <pc:docMk/>
            <pc:sldMasterMk cId="3315793142" sldId="2147483877"/>
            <pc:sldLayoutMk cId="3560394619" sldId="2147484361"/>
          </pc:sldLayoutMkLst>
          <pc:spChg chg="del">
            <ac:chgData name="Foppa, Pedro" userId="78b15ebb-14ab-45f0-97b3-f50a9b67ce6d" providerId="ADAL" clId="{423C550B-CC57-7E4D-88B8-4D127BE51673}" dt="2020-05-06T09:42:04.125" v="83" actId="478"/>
            <ac:spMkLst>
              <pc:docMk/>
              <pc:sldMasterMk cId="3315793142" sldId="2147483877"/>
              <pc:sldLayoutMk cId="3560394619" sldId="2147484361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04.448" v="84"/>
            <ac:spMkLst>
              <pc:docMk/>
              <pc:sldMasterMk cId="3315793142" sldId="2147483877"/>
              <pc:sldLayoutMk cId="3560394619" sldId="2147484361"/>
              <ac:spMk id="7" creationId="{E45BD70D-705E-6C48-85F0-2B8B8D29C2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08.349" v="86"/>
          <pc:sldLayoutMkLst>
            <pc:docMk/>
            <pc:sldMasterMk cId="3315793142" sldId="2147483877"/>
            <pc:sldLayoutMk cId="4272302606" sldId="2147484362"/>
          </pc:sldLayoutMkLst>
          <pc:spChg chg="del">
            <ac:chgData name="Foppa, Pedro" userId="78b15ebb-14ab-45f0-97b3-f50a9b67ce6d" providerId="ADAL" clId="{423C550B-CC57-7E4D-88B8-4D127BE51673}" dt="2020-05-06T09:42:07.947" v="85" actId="478"/>
            <ac:spMkLst>
              <pc:docMk/>
              <pc:sldMasterMk cId="3315793142" sldId="2147483877"/>
              <pc:sldLayoutMk cId="4272302606" sldId="2147484362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08.349" v="86"/>
            <ac:spMkLst>
              <pc:docMk/>
              <pc:sldMasterMk cId="3315793142" sldId="2147483877"/>
              <pc:sldLayoutMk cId="4272302606" sldId="2147484362"/>
              <ac:spMk id="10" creationId="{61090407-4F3B-F847-A7AB-C8C0EFB28AF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1.206" v="88"/>
          <pc:sldLayoutMkLst>
            <pc:docMk/>
            <pc:sldMasterMk cId="3315793142" sldId="2147483877"/>
            <pc:sldLayoutMk cId="3060523908" sldId="2147484363"/>
          </pc:sldLayoutMkLst>
          <pc:spChg chg="del">
            <ac:chgData name="Foppa, Pedro" userId="78b15ebb-14ab-45f0-97b3-f50a9b67ce6d" providerId="ADAL" clId="{423C550B-CC57-7E4D-88B8-4D127BE51673}" dt="2020-05-06T09:42:10.851" v="87" actId="478"/>
            <ac:spMkLst>
              <pc:docMk/>
              <pc:sldMasterMk cId="3315793142" sldId="2147483877"/>
              <pc:sldLayoutMk cId="3060523908" sldId="2147484363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2:11.206" v="88"/>
            <ac:spMkLst>
              <pc:docMk/>
              <pc:sldMasterMk cId="3315793142" sldId="2147483877"/>
              <pc:sldLayoutMk cId="3060523908" sldId="2147484363"/>
              <ac:spMk id="11" creationId="{E49C0454-8721-7947-A56E-58D569350C28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14.917" v="90"/>
          <pc:sldLayoutMkLst>
            <pc:docMk/>
            <pc:sldMasterMk cId="3315793142" sldId="2147483877"/>
            <pc:sldLayoutMk cId="2221914803" sldId="2147484364"/>
          </pc:sldLayoutMkLst>
          <pc:spChg chg="del">
            <ac:chgData name="Foppa, Pedro" userId="78b15ebb-14ab-45f0-97b3-f50a9b67ce6d" providerId="ADAL" clId="{423C550B-CC57-7E4D-88B8-4D127BE51673}" dt="2020-05-06T09:42:14.577" v="89" actId="478"/>
            <ac:spMkLst>
              <pc:docMk/>
              <pc:sldMasterMk cId="3315793142" sldId="2147483877"/>
              <pc:sldLayoutMk cId="2221914803" sldId="214748436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14.917" v="90"/>
            <ac:spMkLst>
              <pc:docMk/>
              <pc:sldMasterMk cId="3315793142" sldId="2147483877"/>
              <pc:sldLayoutMk cId="2221914803" sldId="2147484364"/>
              <ac:spMk id="10" creationId="{E98B0132-AE9F-DA4C-9229-D8371E10A71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20.510" v="91" actId="255"/>
          <pc:sldLayoutMkLst>
            <pc:docMk/>
            <pc:sldMasterMk cId="3315793142" sldId="2147483877"/>
            <pc:sldLayoutMk cId="3410780629" sldId="2147484365"/>
          </pc:sldLayoutMkLst>
          <pc:spChg chg="mod">
            <ac:chgData name="Foppa, Pedro" userId="78b15ebb-14ab-45f0-97b3-f50a9b67ce6d" providerId="ADAL" clId="{423C550B-CC57-7E4D-88B8-4D127BE51673}" dt="2020-05-06T09:42:20.510" v="91" actId="255"/>
            <ac:spMkLst>
              <pc:docMk/>
              <pc:sldMasterMk cId="3315793142" sldId="2147483877"/>
              <pc:sldLayoutMk cId="3410780629" sldId="214748436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5.816" v="93"/>
          <pc:sldLayoutMkLst>
            <pc:docMk/>
            <pc:sldMasterMk cId="3315793142" sldId="2147483877"/>
            <pc:sldLayoutMk cId="4148623835" sldId="2147484366"/>
          </pc:sldLayoutMkLst>
          <pc:spChg chg="add mod">
            <ac:chgData name="Foppa, Pedro" userId="78b15ebb-14ab-45f0-97b3-f50a9b67ce6d" providerId="ADAL" clId="{423C550B-CC57-7E4D-88B8-4D127BE51673}" dt="2020-05-06T09:42:25.816" v="93"/>
            <ac:spMkLst>
              <pc:docMk/>
              <pc:sldMasterMk cId="3315793142" sldId="2147483877"/>
              <pc:sldLayoutMk cId="4148623835" sldId="2147484366"/>
              <ac:spMk id="13" creationId="{A46C840F-99B2-8C4C-A37D-F1F388F0C20C}"/>
            </ac:spMkLst>
          </pc:spChg>
          <pc:spChg chg="del">
            <ac:chgData name="Foppa, Pedro" userId="78b15ebb-14ab-45f0-97b3-f50a9b67ce6d" providerId="ADAL" clId="{423C550B-CC57-7E4D-88B8-4D127BE51673}" dt="2020-05-06T09:42:25.492" v="92" actId="478"/>
            <ac:spMkLst>
              <pc:docMk/>
              <pc:sldMasterMk cId="3315793142" sldId="2147483877"/>
              <pc:sldLayoutMk cId="4148623835" sldId="214748436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29.245" v="95"/>
          <pc:sldLayoutMkLst>
            <pc:docMk/>
            <pc:sldMasterMk cId="3315793142" sldId="2147483877"/>
            <pc:sldLayoutMk cId="1670465269" sldId="2147484367"/>
          </pc:sldLayoutMkLst>
          <pc:spChg chg="add mod">
            <ac:chgData name="Foppa, Pedro" userId="78b15ebb-14ab-45f0-97b3-f50a9b67ce6d" providerId="ADAL" clId="{423C550B-CC57-7E4D-88B8-4D127BE51673}" dt="2020-05-06T09:42:29.245" v="95"/>
            <ac:spMkLst>
              <pc:docMk/>
              <pc:sldMasterMk cId="3315793142" sldId="2147483877"/>
              <pc:sldLayoutMk cId="1670465269" sldId="2147484367"/>
              <ac:spMk id="9" creationId="{739C13B6-7320-8544-8C3F-972BE573F629}"/>
            </ac:spMkLst>
          </pc:spChg>
          <pc:spChg chg="del">
            <ac:chgData name="Foppa, Pedro" userId="78b15ebb-14ab-45f0-97b3-f50a9b67ce6d" providerId="ADAL" clId="{423C550B-CC57-7E4D-88B8-4D127BE51673}" dt="2020-05-06T09:42:28.950" v="94" actId="478"/>
            <ac:spMkLst>
              <pc:docMk/>
              <pc:sldMasterMk cId="3315793142" sldId="2147483877"/>
              <pc:sldLayoutMk cId="1670465269" sldId="214748436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4.344" v="97"/>
          <pc:sldLayoutMkLst>
            <pc:docMk/>
            <pc:sldMasterMk cId="3315793142" sldId="2147483877"/>
            <pc:sldLayoutMk cId="745346458" sldId="2147484368"/>
          </pc:sldLayoutMkLst>
          <pc:spChg chg="add mod">
            <ac:chgData name="Foppa, Pedro" userId="78b15ebb-14ab-45f0-97b3-f50a9b67ce6d" providerId="ADAL" clId="{423C550B-CC57-7E4D-88B8-4D127BE51673}" dt="2020-05-06T09:42:34.344" v="97"/>
            <ac:spMkLst>
              <pc:docMk/>
              <pc:sldMasterMk cId="3315793142" sldId="2147483877"/>
              <pc:sldLayoutMk cId="745346458" sldId="2147484368"/>
              <ac:spMk id="9" creationId="{1032C547-F94C-1241-9D31-1F73ADBB2494}"/>
            </ac:spMkLst>
          </pc:spChg>
          <pc:spChg chg="del">
            <ac:chgData name="Foppa, Pedro" userId="78b15ebb-14ab-45f0-97b3-f50a9b67ce6d" providerId="ADAL" clId="{423C550B-CC57-7E4D-88B8-4D127BE51673}" dt="2020-05-06T09:42:33.935" v="96" actId="478"/>
            <ac:spMkLst>
              <pc:docMk/>
              <pc:sldMasterMk cId="3315793142" sldId="2147483877"/>
              <pc:sldLayoutMk cId="745346458" sldId="2147484368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37.389" v="99"/>
          <pc:sldLayoutMkLst>
            <pc:docMk/>
            <pc:sldMasterMk cId="3315793142" sldId="2147483877"/>
            <pc:sldLayoutMk cId="1584121331" sldId="2147484369"/>
          </pc:sldLayoutMkLst>
          <pc:spChg chg="add mod">
            <ac:chgData name="Foppa, Pedro" userId="78b15ebb-14ab-45f0-97b3-f50a9b67ce6d" providerId="ADAL" clId="{423C550B-CC57-7E4D-88B8-4D127BE51673}" dt="2020-05-06T09:42:37.389" v="99"/>
            <ac:spMkLst>
              <pc:docMk/>
              <pc:sldMasterMk cId="3315793142" sldId="2147483877"/>
              <pc:sldLayoutMk cId="1584121331" sldId="2147484369"/>
              <ac:spMk id="10" creationId="{698D41BD-7B3B-1742-B394-CDE3B9E03C58}"/>
            </ac:spMkLst>
          </pc:spChg>
          <pc:spChg chg="del">
            <ac:chgData name="Foppa, Pedro" userId="78b15ebb-14ab-45f0-97b3-f50a9b67ce6d" providerId="ADAL" clId="{423C550B-CC57-7E4D-88B8-4D127BE51673}" dt="2020-05-06T09:42:36.969" v="98" actId="478"/>
            <ac:spMkLst>
              <pc:docMk/>
              <pc:sldMasterMk cId="3315793142" sldId="2147483877"/>
              <pc:sldLayoutMk cId="1584121331" sldId="2147484369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0.438" v="101"/>
          <pc:sldLayoutMkLst>
            <pc:docMk/>
            <pc:sldMasterMk cId="3315793142" sldId="2147483877"/>
            <pc:sldLayoutMk cId="2968649591" sldId="2147484370"/>
          </pc:sldLayoutMkLst>
          <pc:spChg chg="add mod">
            <ac:chgData name="Foppa, Pedro" userId="78b15ebb-14ab-45f0-97b3-f50a9b67ce6d" providerId="ADAL" clId="{423C550B-CC57-7E4D-88B8-4D127BE51673}" dt="2020-05-06T09:42:40.438" v="101"/>
            <ac:spMkLst>
              <pc:docMk/>
              <pc:sldMasterMk cId="3315793142" sldId="2147483877"/>
              <pc:sldLayoutMk cId="2968649591" sldId="2147484370"/>
              <ac:spMk id="14" creationId="{E2A682AD-D487-474A-ACC8-8097477C312F}"/>
            </ac:spMkLst>
          </pc:spChg>
          <pc:spChg chg="del">
            <ac:chgData name="Foppa, Pedro" userId="78b15ebb-14ab-45f0-97b3-f50a9b67ce6d" providerId="ADAL" clId="{423C550B-CC57-7E4D-88B8-4D127BE51673}" dt="2020-05-06T09:42:39.930" v="100" actId="478"/>
            <ac:spMkLst>
              <pc:docMk/>
              <pc:sldMasterMk cId="3315793142" sldId="2147483877"/>
              <pc:sldLayoutMk cId="2968649591" sldId="214748437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43.189" v="103"/>
          <pc:sldLayoutMkLst>
            <pc:docMk/>
            <pc:sldMasterMk cId="3315793142" sldId="2147483877"/>
            <pc:sldLayoutMk cId="268895759" sldId="2147484371"/>
          </pc:sldLayoutMkLst>
          <pc:spChg chg="add mod">
            <ac:chgData name="Foppa, Pedro" userId="78b15ebb-14ab-45f0-97b3-f50a9b67ce6d" providerId="ADAL" clId="{423C550B-CC57-7E4D-88B8-4D127BE51673}" dt="2020-05-06T09:42:43.189" v="103"/>
            <ac:spMkLst>
              <pc:docMk/>
              <pc:sldMasterMk cId="3315793142" sldId="2147483877"/>
              <pc:sldLayoutMk cId="268895759" sldId="2147484371"/>
              <ac:spMk id="13" creationId="{37A21872-726D-FD41-8C44-AEDB5C043545}"/>
            </ac:spMkLst>
          </pc:spChg>
          <pc:spChg chg="del">
            <ac:chgData name="Foppa, Pedro" userId="78b15ebb-14ab-45f0-97b3-f50a9b67ce6d" providerId="ADAL" clId="{423C550B-CC57-7E4D-88B8-4D127BE51673}" dt="2020-05-06T09:42:42.810" v="102" actId="478"/>
            <ac:spMkLst>
              <pc:docMk/>
              <pc:sldMasterMk cId="3315793142" sldId="2147483877"/>
              <pc:sldLayoutMk cId="268895759" sldId="2147484371"/>
              <ac:spMk id="15" creationId="{DC08678F-C010-7546-A7A1-17A104779427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3:43.874" v="129"/>
        <pc:sldMasterMkLst>
          <pc:docMk/>
          <pc:sldMasterMk cId="1105970405" sldId="2147483964"/>
        </pc:sldMasterMkLst>
        <pc:sldLayoutChg chg="modSp">
          <pc:chgData name="Foppa, Pedro" userId="78b15ebb-14ab-45f0-97b3-f50a9b67ce6d" providerId="ADAL" clId="{423C550B-CC57-7E4D-88B8-4D127BE51673}" dt="2020-04-21T08:53:57.106" v="3" actId="947"/>
          <pc:sldLayoutMkLst>
            <pc:docMk/>
            <pc:sldMasterMk cId="1105970405" sldId="2147483964"/>
            <pc:sldLayoutMk cId="1964158998" sldId="2147483967"/>
          </pc:sldLayoutMkLst>
          <pc:spChg chg="mod">
            <ac:chgData name="Foppa, Pedro" userId="78b15ebb-14ab-45f0-97b3-f50a9b67ce6d" providerId="ADAL" clId="{423C550B-CC57-7E4D-88B8-4D127BE51673}" dt="2020-04-21T08:53:57.106" v="3" actId="947"/>
            <ac:spMkLst>
              <pc:docMk/>
              <pc:sldMasterMk cId="1105970405" sldId="2147483964"/>
              <pc:sldLayoutMk cId="1964158998" sldId="2147483967"/>
              <ac:spMk id="10" creationId="{6B8D93FA-9EA1-AB49-9803-E129E1144FC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7.112" v="1" actId="947"/>
          <pc:sldLayoutMkLst>
            <pc:docMk/>
            <pc:sldMasterMk cId="1105970405" sldId="2147483964"/>
            <pc:sldLayoutMk cId="1345721581" sldId="2147483970"/>
          </pc:sldLayoutMkLst>
          <pc:spChg chg="mod">
            <ac:chgData name="Foppa, Pedro" userId="78b15ebb-14ab-45f0-97b3-f50a9b67ce6d" providerId="ADAL" clId="{423C550B-CC57-7E4D-88B8-4D127BE51673}" dt="2020-04-21T08:53:47.112" v="1" actId="947"/>
            <ac:spMkLst>
              <pc:docMk/>
              <pc:sldMasterMk cId="1105970405" sldId="2147483964"/>
              <pc:sldLayoutMk cId="1345721581" sldId="2147483970"/>
              <ac:spMk id="9" creationId="{6B47703F-AD87-0747-8275-970FB09D5D0B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0.057" v="27"/>
          <pc:sldLayoutMkLst>
            <pc:docMk/>
            <pc:sldMasterMk cId="1105970405" sldId="2147483964"/>
            <pc:sldLayoutMk cId="1939515432" sldId="2147484013"/>
          </pc:sldLayoutMkLst>
          <pc:spChg chg="del">
            <ac:chgData name="Foppa, Pedro" userId="78b15ebb-14ab-45f0-97b3-f50a9b67ce6d" providerId="ADAL" clId="{423C550B-CC57-7E4D-88B8-4D127BE51673}" dt="2020-04-23T14:38:38.377" v="25" actId="478"/>
            <ac:spMkLst>
              <pc:docMk/>
              <pc:sldMasterMk cId="1105970405" sldId="2147483964"/>
              <pc:sldLayoutMk cId="1939515432" sldId="2147484013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38.964" v="26" actId="478"/>
            <ac:spMkLst>
              <pc:docMk/>
              <pc:sldMasterMk cId="1105970405" sldId="2147483964"/>
              <pc:sldLayoutMk cId="1939515432" sldId="2147484013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7" creationId="{0B84A5C5-2EE0-4240-9019-8B715BEE897B}"/>
            </ac:spMkLst>
          </pc:spChg>
          <pc:spChg chg="add mod">
            <ac:chgData name="Foppa, Pedro" userId="78b15ebb-14ab-45f0-97b3-f50a9b67ce6d" providerId="ADAL" clId="{423C550B-CC57-7E4D-88B8-4D127BE51673}" dt="2020-04-23T14:38:40.057" v="27"/>
            <ac:spMkLst>
              <pc:docMk/>
              <pc:sldMasterMk cId="1105970405" sldId="2147483964"/>
              <pc:sldLayoutMk cId="1939515432" sldId="2147484013"/>
              <ac:spMk id="8" creationId="{DE123B60-D604-9A41-BA50-1BF4AC36AE93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42.633" v="0" actId="947"/>
          <pc:sldLayoutMkLst>
            <pc:docMk/>
            <pc:sldMasterMk cId="1105970405" sldId="2147483964"/>
            <pc:sldLayoutMk cId="2220410556" sldId="2147484303"/>
          </pc:sldLayoutMkLst>
          <pc:spChg chg="mod">
            <ac:chgData name="Foppa, Pedro" userId="78b15ebb-14ab-45f0-97b3-f50a9b67ce6d" providerId="ADAL" clId="{423C550B-CC57-7E4D-88B8-4D127BE51673}" dt="2020-04-21T08:53:42.633" v="0" actId="947"/>
            <ac:spMkLst>
              <pc:docMk/>
              <pc:sldMasterMk cId="1105970405" sldId="2147483964"/>
              <pc:sldLayoutMk cId="2220410556" sldId="2147484303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3:52.265" v="2" actId="947"/>
          <pc:sldLayoutMkLst>
            <pc:docMk/>
            <pc:sldMasterMk cId="1105970405" sldId="2147483964"/>
            <pc:sldLayoutMk cId="3344055520" sldId="2147484305"/>
          </pc:sldLayoutMkLst>
          <pc:spChg chg="mod">
            <ac:chgData name="Foppa, Pedro" userId="78b15ebb-14ab-45f0-97b3-f50a9b67ce6d" providerId="ADAL" clId="{423C550B-CC57-7E4D-88B8-4D127BE51673}" dt="2020-04-21T08:53:52.265" v="2" actId="947"/>
            <ac:spMkLst>
              <pc:docMk/>
              <pc:sldMasterMk cId="1105970405" sldId="2147483964"/>
              <pc:sldLayoutMk cId="3344055520" sldId="2147484305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2:53.277" v="104" actId="255"/>
          <pc:sldLayoutMkLst>
            <pc:docMk/>
            <pc:sldMasterMk cId="1105970405" sldId="2147483964"/>
            <pc:sldLayoutMk cId="1339851039" sldId="2147484393"/>
          </pc:sldLayoutMkLst>
          <pc:spChg chg="mod">
            <ac:chgData name="Foppa, Pedro" userId="78b15ebb-14ab-45f0-97b3-f50a9b67ce6d" providerId="ADAL" clId="{423C550B-CC57-7E4D-88B8-4D127BE51673}" dt="2020-05-06T09:42:53.277" v="104" actId="255"/>
            <ac:spMkLst>
              <pc:docMk/>
              <pc:sldMasterMk cId="1105970405" sldId="2147483964"/>
              <pc:sldLayoutMk cId="1339851039" sldId="2147484393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2:57.578" v="106"/>
          <pc:sldLayoutMkLst>
            <pc:docMk/>
            <pc:sldMasterMk cId="1105970405" sldId="2147483964"/>
            <pc:sldLayoutMk cId="93800707" sldId="2147484394"/>
          </pc:sldLayoutMkLst>
          <pc:spChg chg="del">
            <ac:chgData name="Foppa, Pedro" userId="78b15ebb-14ab-45f0-97b3-f50a9b67ce6d" providerId="ADAL" clId="{423C550B-CC57-7E4D-88B8-4D127BE51673}" dt="2020-05-06T09:42:57.240" v="105" actId="478"/>
            <ac:spMkLst>
              <pc:docMk/>
              <pc:sldMasterMk cId="1105970405" sldId="2147483964"/>
              <pc:sldLayoutMk cId="93800707" sldId="2147484394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2:57.578" v="106"/>
            <ac:spMkLst>
              <pc:docMk/>
              <pc:sldMasterMk cId="1105970405" sldId="2147483964"/>
              <pc:sldLayoutMk cId="93800707" sldId="2147484394"/>
              <ac:spMk id="12" creationId="{E719BA34-23BB-1044-9AD7-64A0FC498A8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1.688" v="108"/>
          <pc:sldLayoutMkLst>
            <pc:docMk/>
            <pc:sldMasterMk cId="1105970405" sldId="2147483964"/>
            <pc:sldLayoutMk cId="2622425" sldId="2147484395"/>
          </pc:sldLayoutMkLst>
          <pc:spChg chg="del">
            <ac:chgData name="Foppa, Pedro" userId="78b15ebb-14ab-45f0-97b3-f50a9b67ce6d" providerId="ADAL" clId="{423C550B-CC57-7E4D-88B8-4D127BE51673}" dt="2020-05-06T09:43:00.671" v="107" actId="478"/>
            <ac:spMkLst>
              <pc:docMk/>
              <pc:sldMasterMk cId="1105970405" sldId="2147483964"/>
              <pc:sldLayoutMk cId="2622425" sldId="2147484395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1.688" v="108"/>
            <ac:spMkLst>
              <pc:docMk/>
              <pc:sldMasterMk cId="1105970405" sldId="2147483964"/>
              <pc:sldLayoutMk cId="2622425" sldId="2147484395"/>
              <ac:spMk id="10" creationId="{303A16D8-C47D-2646-8D74-7305970A0AC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5.466" v="110"/>
          <pc:sldLayoutMkLst>
            <pc:docMk/>
            <pc:sldMasterMk cId="1105970405" sldId="2147483964"/>
            <pc:sldLayoutMk cId="3697130079" sldId="2147484396"/>
          </pc:sldLayoutMkLst>
          <pc:spChg chg="del">
            <ac:chgData name="Foppa, Pedro" userId="78b15ebb-14ab-45f0-97b3-f50a9b67ce6d" providerId="ADAL" clId="{423C550B-CC57-7E4D-88B8-4D127BE51673}" dt="2020-05-06T09:43:05.084" v="109" actId="478"/>
            <ac:spMkLst>
              <pc:docMk/>
              <pc:sldMasterMk cId="1105970405" sldId="2147483964"/>
              <pc:sldLayoutMk cId="3697130079" sldId="2147484396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05.466" v="110"/>
            <ac:spMkLst>
              <pc:docMk/>
              <pc:sldMasterMk cId="1105970405" sldId="2147483964"/>
              <pc:sldLayoutMk cId="3697130079" sldId="2147484396"/>
              <ac:spMk id="7" creationId="{99CE94EC-D689-0844-B168-B5C04CE1057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09.066" v="112"/>
          <pc:sldLayoutMkLst>
            <pc:docMk/>
            <pc:sldMasterMk cId="1105970405" sldId="2147483964"/>
            <pc:sldLayoutMk cId="2410029855" sldId="2147484397"/>
          </pc:sldLayoutMkLst>
          <pc:spChg chg="del">
            <ac:chgData name="Foppa, Pedro" userId="78b15ebb-14ab-45f0-97b3-f50a9b67ce6d" providerId="ADAL" clId="{423C550B-CC57-7E4D-88B8-4D127BE51673}" dt="2020-05-06T09:43:08.621" v="111" actId="478"/>
            <ac:spMkLst>
              <pc:docMk/>
              <pc:sldMasterMk cId="1105970405" sldId="2147483964"/>
              <pc:sldLayoutMk cId="2410029855" sldId="214748439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09.066" v="112"/>
            <ac:spMkLst>
              <pc:docMk/>
              <pc:sldMasterMk cId="1105970405" sldId="2147483964"/>
              <pc:sldLayoutMk cId="2410029855" sldId="2147484397"/>
              <ac:spMk id="10" creationId="{0D1907F4-B2E5-E241-8CFF-3C1A5962F4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2.368" v="114"/>
          <pc:sldLayoutMkLst>
            <pc:docMk/>
            <pc:sldMasterMk cId="1105970405" sldId="2147483964"/>
            <pc:sldLayoutMk cId="1374215608" sldId="2147484398"/>
          </pc:sldLayoutMkLst>
          <pc:spChg chg="del">
            <ac:chgData name="Foppa, Pedro" userId="78b15ebb-14ab-45f0-97b3-f50a9b67ce6d" providerId="ADAL" clId="{423C550B-CC57-7E4D-88B8-4D127BE51673}" dt="2020-05-06T09:43:11.894" v="113" actId="478"/>
            <ac:spMkLst>
              <pc:docMk/>
              <pc:sldMasterMk cId="1105970405" sldId="2147483964"/>
              <pc:sldLayoutMk cId="1374215608" sldId="214748439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3:12.368" v="114"/>
            <ac:spMkLst>
              <pc:docMk/>
              <pc:sldMasterMk cId="1105970405" sldId="2147483964"/>
              <pc:sldLayoutMk cId="1374215608" sldId="2147484398"/>
              <ac:spMk id="11" creationId="{5A35AD87-FF52-FA40-A269-A1F35A25AE4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16.798" v="116"/>
          <pc:sldLayoutMkLst>
            <pc:docMk/>
            <pc:sldMasterMk cId="1105970405" sldId="2147483964"/>
            <pc:sldLayoutMk cId="457839694" sldId="2147484399"/>
          </pc:sldLayoutMkLst>
          <pc:spChg chg="del">
            <ac:chgData name="Foppa, Pedro" userId="78b15ebb-14ab-45f0-97b3-f50a9b67ce6d" providerId="ADAL" clId="{423C550B-CC57-7E4D-88B8-4D127BE51673}" dt="2020-05-06T09:43:16.394" v="115" actId="478"/>
            <ac:spMkLst>
              <pc:docMk/>
              <pc:sldMasterMk cId="1105970405" sldId="2147483964"/>
              <pc:sldLayoutMk cId="457839694" sldId="214748439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3:16.798" v="116"/>
            <ac:spMkLst>
              <pc:docMk/>
              <pc:sldMasterMk cId="1105970405" sldId="2147483964"/>
              <pc:sldLayoutMk cId="457839694" sldId="2147484399"/>
              <ac:spMk id="10" creationId="{592D96B5-6708-5946-B56D-48C7C909EBD0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22.469" v="117" actId="255"/>
          <pc:sldLayoutMkLst>
            <pc:docMk/>
            <pc:sldMasterMk cId="1105970405" sldId="2147483964"/>
            <pc:sldLayoutMk cId="1035734885" sldId="2147484400"/>
          </pc:sldLayoutMkLst>
          <pc:spChg chg="mod">
            <ac:chgData name="Foppa, Pedro" userId="78b15ebb-14ab-45f0-97b3-f50a9b67ce6d" providerId="ADAL" clId="{423C550B-CC57-7E4D-88B8-4D127BE51673}" dt="2020-05-06T09:43:22.469" v="117" actId="255"/>
            <ac:spMkLst>
              <pc:docMk/>
              <pc:sldMasterMk cId="1105970405" sldId="2147483964"/>
              <pc:sldLayoutMk cId="1035734885" sldId="2147484400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27.804" v="119"/>
          <pc:sldLayoutMkLst>
            <pc:docMk/>
            <pc:sldMasterMk cId="1105970405" sldId="2147483964"/>
            <pc:sldLayoutMk cId="3548150091" sldId="2147484401"/>
          </pc:sldLayoutMkLst>
          <pc:spChg chg="add mod">
            <ac:chgData name="Foppa, Pedro" userId="78b15ebb-14ab-45f0-97b3-f50a9b67ce6d" providerId="ADAL" clId="{423C550B-CC57-7E4D-88B8-4D127BE51673}" dt="2020-05-06T09:43:27.804" v="119"/>
            <ac:spMkLst>
              <pc:docMk/>
              <pc:sldMasterMk cId="1105970405" sldId="2147483964"/>
              <pc:sldLayoutMk cId="3548150091" sldId="2147484401"/>
              <ac:spMk id="13" creationId="{0ADBD2A6-9D59-8A42-B712-28AECE5544C6}"/>
            </ac:spMkLst>
          </pc:spChg>
          <pc:spChg chg="del">
            <ac:chgData name="Foppa, Pedro" userId="78b15ebb-14ab-45f0-97b3-f50a9b67ce6d" providerId="ADAL" clId="{423C550B-CC57-7E4D-88B8-4D127BE51673}" dt="2020-05-06T09:43:27.294" v="118" actId="478"/>
            <ac:spMkLst>
              <pc:docMk/>
              <pc:sldMasterMk cId="1105970405" sldId="2147483964"/>
              <pc:sldLayoutMk cId="3548150091" sldId="2147484401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1.904" v="121"/>
          <pc:sldLayoutMkLst>
            <pc:docMk/>
            <pc:sldMasterMk cId="1105970405" sldId="2147483964"/>
            <pc:sldLayoutMk cId="3161456419" sldId="2147484402"/>
          </pc:sldLayoutMkLst>
          <pc:spChg chg="add mod">
            <ac:chgData name="Foppa, Pedro" userId="78b15ebb-14ab-45f0-97b3-f50a9b67ce6d" providerId="ADAL" clId="{423C550B-CC57-7E4D-88B8-4D127BE51673}" dt="2020-05-06T09:43:31.904" v="121"/>
            <ac:spMkLst>
              <pc:docMk/>
              <pc:sldMasterMk cId="1105970405" sldId="2147483964"/>
              <pc:sldLayoutMk cId="3161456419" sldId="2147484402"/>
              <ac:spMk id="9" creationId="{1425D0E0-656F-8441-9B06-9CCBF96661F1}"/>
            </ac:spMkLst>
          </pc:spChg>
          <pc:spChg chg="del">
            <ac:chgData name="Foppa, Pedro" userId="78b15ebb-14ab-45f0-97b3-f50a9b67ce6d" providerId="ADAL" clId="{423C550B-CC57-7E4D-88B8-4D127BE51673}" dt="2020-05-06T09:43:31.509" v="120" actId="478"/>
            <ac:spMkLst>
              <pc:docMk/>
              <pc:sldMasterMk cId="1105970405" sldId="2147483964"/>
              <pc:sldLayoutMk cId="3161456419" sldId="214748440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4.692" v="123"/>
          <pc:sldLayoutMkLst>
            <pc:docMk/>
            <pc:sldMasterMk cId="1105970405" sldId="2147483964"/>
            <pc:sldLayoutMk cId="748374202" sldId="2147484403"/>
          </pc:sldLayoutMkLst>
          <pc:spChg chg="add mod">
            <ac:chgData name="Foppa, Pedro" userId="78b15ebb-14ab-45f0-97b3-f50a9b67ce6d" providerId="ADAL" clId="{423C550B-CC57-7E4D-88B8-4D127BE51673}" dt="2020-05-06T09:43:34.692" v="123"/>
            <ac:spMkLst>
              <pc:docMk/>
              <pc:sldMasterMk cId="1105970405" sldId="2147483964"/>
              <pc:sldLayoutMk cId="748374202" sldId="2147484403"/>
              <ac:spMk id="9" creationId="{90422B83-86F8-9643-B75F-38DF13EE57DB}"/>
            </ac:spMkLst>
          </pc:spChg>
          <pc:spChg chg="del">
            <ac:chgData name="Foppa, Pedro" userId="78b15ebb-14ab-45f0-97b3-f50a9b67ce6d" providerId="ADAL" clId="{423C550B-CC57-7E4D-88B8-4D127BE51673}" dt="2020-05-06T09:43:34.299" v="122" actId="478"/>
            <ac:spMkLst>
              <pc:docMk/>
              <pc:sldMasterMk cId="1105970405" sldId="2147483964"/>
              <pc:sldLayoutMk cId="748374202" sldId="2147484403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38.186" v="125"/>
          <pc:sldLayoutMkLst>
            <pc:docMk/>
            <pc:sldMasterMk cId="1105970405" sldId="2147483964"/>
            <pc:sldLayoutMk cId="2878274125" sldId="2147484404"/>
          </pc:sldLayoutMkLst>
          <pc:spChg chg="add mod">
            <ac:chgData name="Foppa, Pedro" userId="78b15ebb-14ab-45f0-97b3-f50a9b67ce6d" providerId="ADAL" clId="{423C550B-CC57-7E4D-88B8-4D127BE51673}" dt="2020-05-06T09:43:38.186" v="125"/>
            <ac:spMkLst>
              <pc:docMk/>
              <pc:sldMasterMk cId="1105970405" sldId="2147483964"/>
              <pc:sldLayoutMk cId="2878274125" sldId="2147484404"/>
              <ac:spMk id="10" creationId="{2ECDA1F6-68EE-9047-9ECF-D975CA62C8D5}"/>
            </ac:spMkLst>
          </pc:spChg>
          <pc:spChg chg="del">
            <ac:chgData name="Foppa, Pedro" userId="78b15ebb-14ab-45f0-97b3-f50a9b67ce6d" providerId="ADAL" clId="{423C550B-CC57-7E4D-88B8-4D127BE51673}" dt="2020-05-06T09:43:37.782" v="124" actId="478"/>
            <ac:spMkLst>
              <pc:docMk/>
              <pc:sldMasterMk cId="1105970405" sldId="2147483964"/>
              <pc:sldLayoutMk cId="2878274125" sldId="2147484404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1.138" v="127"/>
          <pc:sldLayoutMkLst>
            <pc:docMk/>
            <pc:sldMasterMk cId="1105970405" sldId="2147483964"/>
            <pc:sldLayoutMk cId="1657487289" sldId="2147484405"/>
          </pc:sldLayoutMkLst>
          <pc:spChg chg="add mod">
            <ac:chgData name="Foppa, Pedro" userId="78b15ebb-14ab-45f0-97b3-f50a9b67ce6d" providerId="ADAL" clId="{423C550B-CC57-7E4D-88B8-4D127BE51673}" dt="2020-05-06T09:43:41.138" v="127"/>
            <ac:spMkLst>
              <pc:docMk/>
              <pc:sldMasterMk cId="1105970405" sldId="2147483964"/>
              <pc:sldLayoutMk cId="1657487289" sldId="2147484405"/>
              <ac:spMk id="14" creationId="{3F2FEA9A-101A-5A4C-83E2-4C0044BA6EE5}"/>
            </ac:spMkLst>
          </pc:spChg>
          <pc:spChg chg="del">
            <ac:chgData name="Foppa, Pedro" userId="78b15ebb-14ab-45f0-97b3-f50a9b67ce6d" providerId="ADAL" clId="{423C550B-CC57-7E4D-88B8-4D127BE51673}" dt="2020-05-06T09:43:40.772" v="126" actId="478"/>
            <ac:spMkLst>
              <pc:docMk/>
              <pc:sldMasterMk cId="1105970405" sldId="2147483964"/>
              <pc:sldLayoutMk cId="1657487289" sldId="2147484405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3:43.874" v="129"/>
          <pc:sldLayoutMkLst>
            <pc:docMk/>
            <pc:sldMasterMk cId="1105970405" sldId="2147483964"/>
            <pc:sldLayoutMk cId="1283288899" sldId="2147484406"/>
          </pc:sldLayoutMkLst>
          <pc:spChg chg="add mod">
            <ac:chgData name="Foppa, Pedro" userId="78b15ebb-14ab-45f0-97b3-f50a9b67ce6d" providerId="ADAL" clId="{423C550B-CC57-7E4D-88B8-4D127BE51673}" dt="2020-05-06T09:43:43.874" v="129"/>
            <ac:spMkLst>
              <pc:docMk/>
              <pc:sldMasterMk cId="1105970405" sldId="2147483964"/>
              <pc:sldLayoutMk cId="1283288899" sldId="2147484406"/>
              <ac:spMk id="13" creationId="{23A21BE0-4841-FF4C-ABD6-32E1F111A998}"/>
            </ac:spMkLst>
          </pc:spChg>
          <pc:spChg chg="del">
            <ac:chgData name="Foppa, Pedro" userId="78b15ebb-14ab-45f0-97b3-f50a9b67ce6d" providerId="ADAL" clId="{423C550B-CC57-7E4D-88B8-4D127BE51673}" dt="2020-05-06T09:43:43.550" v="128" actId="478"/>
            <ac:spMkLst>
              <pc:docMk/>
              <pc:sldMasterMk cId="1105970405" sldId="2147483964"/>
              <pc:sldLayoutMk cId="1283288899" sldId="2147484406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8:44.380" v="30"/>
          <pc:sldLayoutMkLst>
            <pc:docMk/>
            <pc:sldMasterMk cId="1105970405" sldId="2147483964"/>
            <pc:sldLayoutMk cId="2463025767" sldId="2147484409"/>
          </pc:sldLayoutMkLst>
          <pc:spChg chg="del">
            <ac:chgData name="Foppa, Pedro" userId="78b15ebb-14ab-45f0-97b3-f50a9b67ce6d" providerId="ADAL" clId="{423C550B-CC57-7E4D-88B8-4D127BE51673}" dt="2020-04-23T14:38:42.666" v="28" actId="478"/>
            <ac:spMkLst>
              <pc:docMk/>
              <pc:sldMasterMk cId="1105970405" sldId="2147483964"/>
              <pc:sldLayoutMk cId="2463025767" sldId="2147484409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8:43.307" v="29" actId="478"/>
            <ac:spMkLst>
              <pc:docMk/>
              <pc:sldMasterMk cId="1105970405" sldId="2147483964"/>
              <pc:sldLayoutMk cId="2463025767" sldId="2147484409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7" creationId="{2F7793DD-F793-8F4F-B74E-6B8630C8266F}"/>
            </ac:spMkLst>
          </pc:spChg>
          <pc:spChg chg="add mod">
            <ac:chgData name="Foppa, Pedro" userId="78b15ebb-14ab-45f0-97b3-f50a9b67ce6d" providerId="ADAL" clId="{423C550B-CC57-7E4D-88B8-4D127BE51673}" dt="2020-04-23T14:38:44.380" v="30"/>
            <ac:spMkLst>
              <pc:docMk/>
              <pc:sldMasterMk cId="1105970405" sldId="2147483964"/>
              <pc:sldLayoutMk cId="2463025767" sldId="2147484409"/>
              <ac:spMk id="8" creationId="{BF20315E-2B12-1B43-A789-90CFB92D6FF0}"/>
            </ac:spMkLst>
          </pc:spChg>
        </pc:sldLayoutChg>
      </pc:sldMasterChg>
      <pc:sldMasterChg chg="modSldLayout">
        <pc:chgData name="Foppa, Pedro" userId="78b15ebb-14ab-45f0-97b3-f50a9b67ce6d" providerId="ADAL" clId="{423C550B-CC57-7E4D-88B8-4D127BE51673}" dt="2020-05-06T09:44:46.478" v="155"/>
        <pc:sldMasterMkLst>
          <pc:docMk/>
          <pc:sldMasterMk cId="1206996952" sldId="2147484051"/>
        </pc:sldMasterMkLst>
        <pc:sldLayoutChg chg="modSp">
          <pc:chgData name="Foppa, Pedro" userId="78b15ebb-14ab-45f0-97b3-f50a9b67ce6d" providerId="ADAL" clId="{423C550B-CC57-7E4D-88B8-4D127BE51673}" dt="2020-04-21T08:54:13.181" v="5" actId="947"/>
          <pc:sldLayoutMkLst>
            <pc:docMk/>
            <pc:sldMasterMk cId="1206996952" sldId="2147484051"/>
            <pc:sldLayoutMk cId="2545982760" sldId="2147484058"/>
          </pc:sldLayoutMkLst>
          <pc:spChg chg="mod">
            <ac:chgData name="Foppa, Pedro" userId="78b15ebb-14ab-45f0-97b3-f50a9b67ce6d" providerId="ADAL" clId="{423C550B-CC57-7E4D-88B8-4D127BE51673}" dt="2020-04-21T08:54:13.181" v="5" actId="947"/>
            <ac:spMkLst>
              <pc:docMk/>
              <pc:sldMasterMk cId="1206996952" sldId="2147484051"/>
              <pc:sldLayoutMk cId="2545982760" sldId="2147484058"/>
              <ac:spMk id="9" creationId="{953DB2CB-74A6-F441-B197-A0FBC81F16A7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17.632" v="6" actId="947"/>
          <pc:sldLayoutMkLst>
            <pc:docMk/>
            <pc:sldMasterMk cId="1206996952" sldId="2147484051"/>
            <pc:sldLayoutMk cId="2351299355" sldId="2147484059"/>
          </pc:sldLayoutMkLst>
          <pc:spChg chg="mod">
            <ac:chgData name="Foppa, Pedro" userId="78b15ebb-14ab-45f0-97b3-f50a9b67ce6d" providerId="ADAL" clId="{423C550B-CC57-7E4D-88B8-4D127BE51673}" dt="2020-04-21T08:54:17.632" v="6" actId="947"/>
            <ac:spMkLst>
              <pc:docMk/>
              <pc:sldMasterMk cId="1206996952" sldId="2147484051"/>
              <pc:sldLayoutMk cId="2351299355" sldId="2147484059"/>
              <ac:spMk id="9" creationId="{5F8B76A1-3AF5-674D-99FD-98684B3ADE81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4-23T14:39:24.181" v="43"/>
          <pc:sldLayoutMkLst>
            <pc:docMk/>
            <pc:sldMasterMk cId="1206996952" sldId="2147484051"/>
            <pc:sldLayoutMk cId="3687458742" sldId="2147484087"/>
          </pc:sldLayoutMkLst>
          <pc:spChg chg="del">
            <ac:chgData name="Foppa, Pedro" userId="78b15ebb-14ab-45f0-97b3-f50a9b67ce6d" providerId="ADAL" clId="{423C550B-CC57-7E4D-88B8-4D127BE51673}" dt="2020-04-23T14:39:21.702" v="41" actId="478"/>
            <ac:spMkLst>
              <pc:docMk/>
              <pc:sldMasterMk cId="1206996952" sldId="2147484051"/>
              <pc:sldLayoutMk cId="3687458742" sldId="2147484087"/>
              <ac:spMk id="2" creationId="{EBBB6D40-B4C9-8B4A-B2A6-126F64906376}"/>
            </ac:spMkLst>
          </pc:spChg>
          <pc:spChg chg="del">
            <ac:chgData name="Foppa, Pedro" userId="78b15ebb-14ab-45f0-97b3-f50a9b67ce6d" providerId="ADAL" clId="{423C550B-CC57-7E4D-88B8-4D127BE51673}" dt="2020-04-23T14:39:22.699" v="42" actId="478"/>
            <ac:spMkLst>
              <pc:docMk/>
              <pc:sldMasterMk cId="1206996952" sldId="2147484051"/>
              <pc:sldLayoutMk cId="3687458742" sldId="2147484087"/>
              <ac:spMk id="4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7" creationId="{44DC967D-822F-0D4D-9D88-47A397D6890B}"/>
            </ac:spMkLst>
          </pc:spChg>
          <pc:spChg chg="add mod">
            <ac:chgData name="Foppa, Pedro" userId="78b15ebb-14ab-45f0-97b3-f50a9b67ce6d" providerId="ADAL" clId="{423C550B-CC57-7E4D-88B8-4D127BE51673}" dt="2020-04-23T14:39:24.181" v="43"/>
            <ac:spMkLst>
              <pc:docMk/>
              <pc:sldMasterMk cId="1206996952" sldId="2147484051"/>
              <pc:sldLayoutMk cId="3687458742" sldId="2147484087"/>
              <ac:spMk id="8" creationId="{F99DB077-1C85-A441-AE94-AEC6EEA7D38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4-21T08:54:08.624" v="4" actId="947"/>
          <pc:sldLayoutMkLst>
            <pc:docMk/>
            <pc:sldMasterMk cId="1206996952" sldId="2147484051"/>
            <pc:sldLayoutMk cId="2649488594" sldId="2147484304"/>
          </pc:sldLayoutMkLst>
          <pc:spChg chg="mod">
            <ac:chgData name="Foppa, Pedro" userId="78b15ebb-14ab-45f0-97b3-f50a9b67ce6d" providerId="ADAL" clId="{423C550B-CC57-7E4D-88B8-4D127BE51673}" dt="2020-04-21T08:54:08.624" v="4" actId="947"/>
            <ac:spMkLst>
              <pc:docMk/>
              <pc:sldMasterMk cId="1206996952" sldId="2147484051"/>
              <pc:sldLayoutMk cId="2649488594" sldId="2147484304"/>
              <ac:spMk id="16" creationId="{EBBB6D40-B4C9-8B4A-B2A6-126F64906376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3:56.466" v="130" actId="255"/>
          <pc:sldLayoutMkLst>
            <pc:docMk/>
            <pc:sldMasterMk cId="1206996952" sldId="2147484051"/>
            <pc:sldLayoutMk cId="296265758" sldId="2147484425"/>
          </pc:sldLayoutMkLst>
          <pc:spChg chg="mod">
            <ac:chgData name="Foppa, Pedro" userId="78b15ebb-14ab-45f0-97b3-f50a9b67ce6d" providerId="ADAL" clId="{423C550B-CC57-7E4D-88B8-4D127BE51673}" dt="2020-05-06T09:43:56.466" v="130" actId="255"/>
            <ac:spMkLst>
              <pc:docMk/>
              <pc:sldMasterMk cId="1206996952" sldId="2147484051"/>
              <pc:sldLayoutMk cId="296265758" sldId="2147484425"/>
              <ac:spMk id="7" creationId="{89A70FBC-EACC-CB4D-8FF2-D940F655459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1.578" v="132"/>
          <pc:sldLayoutMkLst>
            <pc:docMk/>
            <pc:sldMasterMk cId="1206996952" sldId="2147484051"/>
            <pc:sldLayoutMk cId="1256067006" sldId="2147484426"/>
          </pc:sldLayoutMkLst>
          <pc:spChg chg="del">
            <ac:chgData name="Foppa, Pedro" userId="78b15ebb-14ab-45f0-97b3-f50a9b67ce6d" providerId="ADAL" clId="{423C550B-CC57-7E4D-88B8-4D127BE51673}" dt="2020-05-06T09:44:01.219" v="131" actId="478"/>
            <ac:spMkLst>
              <pc:docMk/>
              <pc:sldMasterMk cId="1206996952" sldId="2147484051"/>
              <pc:sldLayoutMk cId="1256067006" sldId="2147484426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1.578" v="132"/>
            <ac:spMkLst>
              <pc:docMk/>
              <pc:sldMasterMk cId="1206996952" sldId="2147484051"/>
              <pc:sldLayoutMk cId="1256067006" sldId="2147484426"/>
              <ac:spMk id="12" creationId="{22BB93A1-2BBC-6E43-8966-8BC896D7241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4.838" v="134"/>
          <pc:sldLayoutMkLst>
            <pc:docMk/>
            <pc:sldMasterMk cId="1206996952" sldId="2147484051"/>
            <pc:sldLayoutMk cId="1970641696" sldId="2147484427"/>
          </pc:sldLayoutMkLst>
          <pc:spChg chg="del">
            <ac:chgData name="Foppa, Pedro" userId="78b15ebb-14ab-45f0-97b3-f50a9b67ce6d" providerId="ADAL" clId="{423C550B-CC57-7E4D-88B8-4D127BE51673}" dt="2020-05-06T09:44:04.420" v="133" actId="478"/>
            <ac:spMkLst>
              <pc:docMk/>
              <pc:sldMasterMk cId="1206996952" sldId="2147484051"/>
              <pc:sldLayoutMk cId="1970641696" sldId="2147484427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04.838" v="134"/>
            <ac:spMkLst>
              <pc:docMk/>
              <pc:sldMasterMk cId="1206996952" sldId="2147484051"/>
              <pc:sldLayoutMk cId="1970641696" sldId="2147484427"/>
              <ac:spMk id="10" creationId="{47482870-8F1E-4A40-98B3-EB4E14D20B6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08.034" v="136"/>
          <pc:sldLayoutMkLst>
            <pc:docMk/>
            <pc:sldMasterMk cId="1206996952" sldId="2147484051"/>
            <pc:sldLayoutMk cId="709637189" sldId="2147484428"/>
          </pc:sldLayoutMkLst>
          <pc:spChg chg="del">
            <ac:chgData name="Foppa, Pedro" userId="78b15ebb-14ab-45f0-97b3-f50a9b67ce6d" providerId="ADAL" clId="{423C550B-CC57-7E4D-88B8-4D127BE51673}" dt="2020-05-06T09:44:07.702" v="135" actId="478"/>
            <ac:spMkLst>
              <pc:docMk/>
              <pc:sldMasterMk cId="1206996952" sldId="2147484051"/>
              <pc:sldLayoutMk cId="709637189" sldId="2147484428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08.034" v="136"/>
            <ac:spMkLst>
              <pc:docMk/>
              <pc:sldMasterMk cId="1206996952" sldId="2147484051"/>
              <pc:sldLayoutMk cId="709637189" sldId="2147484428"/>
              <ac:spMk id="7" creationId="{B5231A29-C420-A24A-83D8-2845B3719A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2.571" v="138"/>
          <pc:sldLayoutMkLst>
            <pc:docMk/>
            <pc:sldMasterMk cId="1206996952" sldId="2147484051"/>
            <pc:sldLayoutMk cId="2203244248" sldId="2147484429"/>
          </pc:sldLayoutMkLst>
          <pc:spChg chg="del">
            <ac:chgData name="Foppa, Pedro" userId="78b15ebb-14ab-45f0-97b3-f50a9b67ce6d" providerId="ADAL" clId="{423C550B-CC57-7E4D-88B8-4D127BE51673}" dt="2020-05-06T09:44:12.097" v="137" actId="478"/>
            <ac:spMkLst>
              <pc:docMk/>
              <pc:sldMasterMk cId="1206996952" sldId="2147484051"/>
              <pc:sldLayoutMk cId="2203244248" sldId="2147484429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2.571" v="138"/>
            <ac:spMkLst>
              <pc:docMk/>
              <pc:sldMasterMk cId="1206996952" sldId="2147484051"/>
              <pc:sldLayoutMk cId="2203244248" sldId="2147484429"/>
              <ac:spMk id="10" creationId="{15EB805A-E7B4-1A4B-A713-5EC6CFC185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5.752" v="140"/>
          <pc:sldLayoutMkLst>
            <pc:docMk/>
            <pc:sldMasterMk cId="1206996952" sldId="2147484051"/>
            <pc:sldLayoutMk cId="2647983764" sldId="2147484430"/>
          </pc:sldLayoutMkLst>
          <pc:spChg chg="del">
            <ac:chgData name="Foppa, Pedro" userId="78b15ebb-14ab-45f0-97b3-f50a9b67ce6d" providerId="ADAL" clId="{423C550B-CC57-7E4D-88B8-4D127BE51673}" dt="2020-05-06T09:44:15.378" v="139" actId="478"/>
            <ac:spMkLst>
              <pc:docMk/>
              <pc:sldMasterMk cId="1206996952" sldId="2147484051"/>
              <pc:sldLayoutMk cId="2647983764" sldId="2147484430"/>
              <ac:spMk id="5" creationId="{00000000-0000-0000-0000-000000000000}"/>
            </ac:spMkLst>
          </pc:spChg>
          <pc:spChg chg="add mod">
            <ac:chgData name="Foppa, Pedro" userId="78b15ebb-14ab-45f0-97b3-f50a9b67ce6d" providerId="ADAL" clId="{423C550B-CC57-7E4D-88B8-4D127BE51673}" dt="2020-05-06T09:44:15.752" v="140"/>
            <ac:spMkLst>
              <pc:docMk/>
              <pc:sldMasterMk cId="1206996952" sldId="2147484051"/>
              <pc:sldLayoutMk cId="2647983764" sldId="2147484430"/>
              <ac:spMk id="11" creationId="{BE3A48D2-2003-3B48-9BA7-3C3C764A534F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19.564" v="142"/>
          <pc:sldLayoutMkLst>
            <pc:docMk/>
            <pc:sldMasterMk cId="1206996952" sldId="2147484051"/>
            <pc:sldLayoutMk cId="1532698250" sldId="2147484431"/>
          </pc:sldLayoutMkLst>
          <pc:spChg chg="del">
            <ac:chgData name="Foppa, Pedro" userId="78b15ebb-14ab-45f0-97b3-f50a9b67ce6d" providerId="ADAL" clId="{423C550B-CC57-7E4D-88B8-4D127BE51673}" dt="2020-05-06T09:44:19.242" v="141" actId="478"/>
            <ac:spMkLst>
              <pc:docMk/>
              <pc:sldMasterMk cId="1206996952" sldId="2147484051"/>
              <pc:sldLayoutMk cId="1532698250" sldId="2147484431"/>
              <ac:spMk id="7" creationId="{89A70FBC-EACC-CB4D-8FF2-D940F6554594}"/>
            </ac:spMkLst>
          </pc:spChg>
          <pc:spChg chg="add mod">
            <ac:chgData name="Foppa, Pedro" userId="78b15ebb-14ab-45f0-97b3-f50a9b67ce6d" providerId="ADAL" clId="{423C550B-CC57-7E4D-88B8-4D127BE51673}" dt="2020-05-06T09:44:19.564" v="142"/>
            <ac:spMkLst>
              <pc:docMk/>
              <pc:sldMasterMk cId="1206996952" sldId="2147484051"/>
              <pc:sldLayoutMk cId="1532698250" sldId="2147484431"/>
              <ac:spMk id="10" creationId="{DFAD0D0D-8846-2F49-A055-6C6BC6354FFE}"/>
            </ac:spMkLst>
          </pc:spChg>
        </pc:sldLayoutChg>
        <pc:sldLayoutChg chg="modSp">
          <pc:chgData name="Foppa, Pedro" userId="78b15ebb-14ab-45f0-97b3-f50a9b67ce6d" providerId="ADAL" clId="{423C550B-CC57-7E4D-88B8-4D127BE51673}" dt="2020-05-06T09:44:26.024" v="143" actId="255"/>
          <pc:sldLayoutMkLst>
            <pc:docMk/>
            <pc:sldMasterMk cId="1206996952" sldId="2147484051"/>
            <pc:sldLayoutMk cId="2990791755" sldId="2147484432"/>
          </pc:sldLayoutMkLst>
          <pc:spChg chg="mod">
            <ac:chgData name="Foppa, Pedro" userId="78b15ebb-14ab-45f0-97b3-f50a9b67ce6d" providerId="ADAL" clId="{423C550B-CC57-7E4D-88B8-4D127BE51673}" dt="2020-05-06T09:44:26.024" v="143" actId="255"/>
            <ac:spMkLst>
              <pc:docMk/>
              <pc:sldMasterMk cId="1206996952" sldId="2147484051"/>
              <pc:sldLayoutMk cId="2990791755" sldId="2147484432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1.238" v="145"/>
          <pc:sldLayoutMkLst>
            <pc:docMk/>
            <pc:sldMasterMk cId="1206996952" sldId="2147484051"/>
            <pc:sldLayoutMk cId="3258151881" sldId="2147484433"/>
          </pc:sldLayoutMkLst>
          <pc:spChg chg="add mod">
            <ac:chgData name="Foppa, Pedro" userId="78b15ebb-14ab-45f0-97b3-f50a9b67ce6d" providerId="ADAL" clId="{423C550B-CC57-7E4D-88B8-4D127BE51673}" dt="2020-05-06T09:44:31.238" v="145"/>
            <ac:spMkLst>
              <pc:docMk/>
              <pc:sldMasterMk cId="1206996952" sldId="2147484051"/>
              <pc:sldLayoutMk cId="3258151881" sldId="2147484433"/>
              <ac:spMk id="13" creationId="{D4D068D3-76D2-6C48-BF65-509B44CACE3E}"/>
            </ac:spMkLst>
          </pc:spChg>
          <pc:spChg chg="del">
            <ac:chgData name="Foppa, Pedro" userId="78b15ebb-14ab-45f0-97b3-f50a9b67ce6d" providerId="ADAL" clId="{423C550B-CC57-7E4D-88B8-4D127BE51673}" dt="2020-05-06T09:44:30.892" v="144" actId="478"/>
            <ac:spMkLst>
              <pc:docMk/>
              <pc:sldMasterMk cId="1206996952" sldId="2147484051"/>
              <pc:sldLayoutMk cId="3258151881" sldId="2147484433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4.352" v="147"/>
          <pc:sldLayoutMkLst>
            <pc:docMk/>
            <pc:sldMasterMk cId="1206996952" sldId="2147484051"/>
            <pc:sldLayoutMk cId="1708343637" sldId="2147484434"/>
          </pc:sldLayoutMkLst>
          <pc:spChg chg="add mod">
            <ac:chgData name="Foppa, Pedro" userId="78b15ebb-14ab-45f0-97b3-f50a9b67ce6d" providerId="ADAL" clId="{423C550B-CC57-7E4D-88B8-4D127BE51673}" dt="2020-05-06T09:44:34.352" v="147"/>
            <ac:spMkLst>
              <pc:docMk/>
              <pc:sldMasterMk cId="1206996952" sldId="2147484051"/>
              <pc:sldLayoutMk cId="1708343637" sldId="2147484434"/>
              <ac:spMk id="9" creationId="{04FCF7FD-3F84-F04D-B73E-0F9F6BA8316B}"/>
            </ac:spMkLst>
          </pc:spChg>
          <pc:spChg chg="del">
            <ac:chgData name="Foppa, Pedro" userId="78b15ebb-14ab-45f0-97b3-f50a9b67ce6d" providerId="ADAL" clId="{423C550B-CC57-7E4D-88B8-4D127BE51673}" dt="2020-05-06T09:44:33.998" v="146" actId="478"/>
            <ac:spMkLst>
              <pc:docMk/>
              <pc:sldMasterMk cId="1206996952" sldId="2147484051"/>
              <pc:sldLayoutMk cId="1708343637" sldId="2147484434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38.195" v="149"/>
          <pc:sldLayoutMkLst>
            <pc:docMk/>
            <pc:sldMasterMk cId="1206996952" sldId="2147484051"/>
            <pc:sldLayoutMk cId="3195250164" sldId="2147484435"/>
          </pc:sldLayoutMkLst>
          <pc:spChg chg="add mod">
            <ac:chgData name="Foppa, Pedro" userId="78b15ebb-14ab-45f0-97b3-f50a9b67ce6d" providerId="ADAL" clId="{423C550B-CC57-7E4D-88B8-4D127BE51673}" dt="2020-05-06T09:44:38.195" v="149"/>
            <ac:spMkLst>
              <pc:docMk/>
              <pc:sldMasterMk cId="1206996952" sldId="2147484051"/>
              <pc:sldLayoutMk cId="3195250164" sldId="2147484435"/>
              <ac:spMk id="9" creationId="{196E7A6F-DAC6-B441-B5F5-018B0C7C2A2F}"/>
            </ac:spMkLst>
          </pc:spChg>
          <pc:spChg chg="del">
            <ac:chgData name="Foppa, Pedro" userId="78b15ebb-14ab-45f0-97b3-f50a9b67ce6d" providerId="ADAL" clId="{423C550B-CC57-7E4D-88B8-4D127BE51673}" dt="2020-05-06T09:44:37.398" v="148" actId="478"/>
            <ac:spMkLst>
              <pc:docMk/>
              <pc:sldMasterMk cId="1206996952" sldId="2147484051"/>
              <pc:sldLayoutMk cId="3195250164" sldId="2147484435"/>
              <ac:spMk id="14" creationId="{3287F68B-EF15-A64D-8BC5-46F500332B0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0.847" v="151"/>
          <pc:sldLayoutMkLst>
            <pc:docMk/>
            <pc:sldMasterMk cId="1206996952" sldId="2147484051"/>
            <pc:sldLayoutMk cId="2712076499" sldId="2147484436"/>
          </pc:sldLayoutMkLst>
          <pc:spChg chg="add mod">
            <ac:chgData name="Foppa, Pedro" userId="78b15ebb-14ab-45f0-97b3-f50a9b67ce6d" providerId="ADAL" clId="{423C550B-CC57-7E4D-88B8-4D127BE51673}" dt="2020-05-06T09:44:40.847" v="151"/>
            <ac:spMkLst>
              <pc:docMk/>
              <pc:sldMasterMk cId="1206996952" sldId="2147484051"/>
              <pc:sldLayoutMk cId="2712076499" sldId="2147484436"/>
              <ac:spMk id="10" creationId="{25A0BA27-1B3E-284F-A41F-F988E9007071}"/>
            </ac:spMkLst>
          </pc:spChg>
          <pc:spChg chg="del">
            <ac:chgData name="Foppa, Pedro" userId="78b15ebb-14ab-45f0-97b3-f50a9b67ce6d" providerId="ADAL" clId="{423C550B-CC57-7E4D-88B8-4D127BE51673}" dt="2020-05-06T09:44:40.485" v="150" actId="478"/>
            <ac:spMkLst>
              <pc:docMk/>
              <pc:sldMasterMk cId="1206996952" sldId="2147484051"/>
              <pc:sldLayoutMk cId="2712076499" sldId="2147484436"/>
              <ac:spMk id="13" creationId="{CE9FFC61-84E1-2D43-B719-A84C667E7B5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3.542" v="153"/>
          <pc:sldLayoutMkLst>
            <pc:docMk/>
            <pc:sldMasterMk cId="1206996952" sldId="2147484051"/>
            <pc:sldLayoutMk cId="3116815695" sldId="2147484437"/>
          </pc:sldLayoutMkLst>
          <pc:spChg chg="add mod">
            <ac:chgData name="Foppa, Pedro" userId="78b15ebb-14ab-45f0-97b3-f50a9b67ce6d" providerId="ADAL" clId="{423C550B-CC57-7E4D-88B8-4D127BE51673}" dt="2020-05-06T09:44:43.542" v="153"/>
            <ac:spMkLst>
              <pc:docMk/>
              <pc:sldMasterMk cId="1206996952" sldId="2147484051"/>
              <pc:sldLayoutMk cId="3116815695" sldId="2147484437"/>
              <ac:spMk id="14" creationId="{F39D1C75-606C-4D47-8814-AB30DCA4C3B5}"/>
            </ac:spMkLst>
          </pc:spChg>
          <pc:spChg chg="del">
            <ac:chgData name="Foppa, Pedro" userId="78b15ebb-14ab-45f0-97b3-f50a9b67ce6d" providerId="ADAL" clId="{423C550B-CC57-7E4D-88B8-4D127BE51673}" dt="2020-05-06T09:44:43.170" v="152" actId="478"/>
            <ac:spMkLst>
              <pc:docMk/>
              <pc:sldMasterMk cId="1206996952" sldId="2147484051"/>
              <pc:sldLayoutMk cId="3116815695" sldId="2147484437"/>
              <ac:spMk id="15" creationId="{DC08678F-C010-7546-A7A1-17A104779427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06T09:44:46.478" v="155"/>
          <pc:sldLayoutMkLst>
            <pc:docMk/>
            <pc:sldMasterMk cId="1206996952" sldId="2147484051"/>
            <pc:sldLayoutMk cId="2535460377" sldId="2147484438"/>
          </pc:sldLayoutMkLst>
          <pc:spChg chg="add mod">
            <ac:chgData name="Foppa, Pedro" userId="78b15ebb-14ab-45f0-97b3-f50a9b67ce6d" providerId="ADAL" clId="{423C550B-CC57-7E4D-88B8-4D127BE51673}" dt="2020-05-06T09:44:46.478" v="155"/>
            <ac:spMkLst>
              <pc:docMk/>
              <pc:sldMasterMk cId="1206996952" sldId="2147484051"/>
              <pc:sldLayoutMk cId="2535460377" sldId="2147484438"/>
              <ac:spMk id="13" creationId="{CC321F0F-9EE5-FC4B-A5AF-678F2F4F9CB6}"/>
            </ac:spMkLst>
          </pc:spChg>
          <pc:spChg chg="del">
            <ac:chgData name="Foppa, Pedro" userId="78b15ebb-14ab-45f0-97b3-f50a9b67ce6d" providerId="ADAL" clId="{423C550B-CC57-7E4D-88B8-4D127BE51673}" dt="2020-05-06T09:44:46.169" v="154" actId="478"/>
            <ac:spMkLst>
              <pc:docMk/>
              <pc:sldMasterMk cId="1206996952" sldId="2147484051"/>
              <pc:sldLayoutMk cId="2535460377" sldId="2147484438"/>
              <ac:spMk id="15" creationId="{DC08678F-C010-7546-A7A1-17A104779427}"/>
            </ac:spMkLst>
          </pc:spChg>
        </pc:sldLayoutChg>
        <pc:sldLayoutChg chg="addSp delSp modSp setBg">
          <pc:chgData name="Foppa, Pedro" userId="78b15ebb-14ab-45f0-97b3-f50a9b67ce6d" providerId="ADAL" clId="{423C550B-CC57-7E4D-88B8-4D127BE51673}" dt="2020-04-23T14:39:12.089" v="40"/>
          <pc:sldLayoutMkLst>
            <pc:docMk/>
            <pc:sldMasterMk cId="1206996952" sldId="2147484051"/>
            <pc:sldLayoutMk cId="2229213166" sldId="2147484439"/>
          </pc:sldLayoutMkLst>
          <pc:spChg chg="del">
            <ac:chgData name="Foppa, Pedro" userId="78b15ebb-14ab-45f0-97b3-f50a9b67ce6d" providerId="ADAL" clId="{423C550B-CC57-7E4D-88B8-4D127BE51673}" dt="2020-04-23T14:38:50.112" v="31" actId="478"/>
            <ac:spMkLst>
              <pc:docMk/>
              <pc:sldMasterMk cId="1206996952" sldId="2147484051"/>
              <pc:sldLayoutMk cId="2229213166" sldId="2147484439"/>
              <ac:spMk id="2" creationId="{EBBB6D40-B4C9-8B4A-B2A6-126F64906376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3" creationId="{763F611E-9E80-E44D-B904-C32181C7EFF2}"/>
            </ac:spMkLst>
          </pc:spChg>
          <pc:spChg chg="del">
            <ac:chgData name="Foppa, Pedro" userId="78b15ebb-14ab-45f0-97b3-f50a9b67ce6d" providerId="ADAL" clId="{423C550B-CC57-7E4D-88B8-4D127BE51673}" dt="2020-04-23T14:38:51.345" v="32" actId="478"/>
            <ac:spMkLst>
              <pc:docMk/>
              <pc:sldMasterMk cId="1206996952" sldId="2147484051"/>
              <pc:sldLayoutMk cId="2229213166" sldId="2147484439"/>
              <ac:spMk id="4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4-23T14:39:00.519" v="39" actId="478"/>
            <ac:spMkLst>
              <pc:docMk/>
              <pc:sldMasterMk cId="1206996952" sldId="2147484051"/>
              <pc:sldLayoutMk cId="2229213166" sldId="2147484439"/>
              <ac:spMk id="5" creationId="{41EC9771-FD18-E74F-9B5E-34CA18030976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8" creationId="{4E562E51-6C27-A942-B120-4F2245D2CD1C}"/>
            </ac:spMkLst>
          </pc:spChg>
          <pc:spChg chg="add mod">
            <ac:chgData name="Foppa, Pedro" userId="78b15ebb-14ab-45f0-97b3-f50a9b67ce6d" providerId="ADAL" clId="{423C550B-CC57-7E4D-88B8-4D127BE51673}" dt="2020-04-23T14:38:52.863" v="33"/>
            <ac:spMkLst>
              <pc:docMk/>
              <pc:sldMasterMk cId="1206996952" sldId="2147484051"/>
              <pc:sldLayoutMk cId="2229213166" sldId="2147484439"/>
              <ac:spMk id="11" creationId="{42DDB68E-F78C-FB47-9BAD-0C7B36852631}"/>
            </ac:spMkLst>
          </pc:spChg>
          <pc:picChg chg="mod">
            <ac:chgData name="Foppa, Pedro" userId="78b15ebb-14ab-45f0-97b3-f50a9b67ce6d" providerId="ADAL" clId="{423C550B-CC57-7E4D-88B8-4D127BE51673}" dt="2020-04-23T14:38:54.108" v="34" actId="1076"/>
            <ac:picMkLst>
              <pc:docMk/>
              <pc:sldMasterMk cId="1206996952" sldId="2147484051"/>
              <pc:sldLayoutMk cId="2229213166" sldId="2147484439"/>
              <ac:picMk id="7" creationId="{6F981D7A-97D3-0941-BB13-D1CADDE87DDE}"/>
            </ac:picMkLst>
          </pc:picChg>
        </pc:sldLayoutChg>
      </pc:sldMasterChg>
      <pc:sldMasterChg chg="addSp delSp modSp modSldLayout">
        <pc:chgData name="Foppa, Pedro" userId="78b15ebb-14ab-45f0-97b3-f50a9b67ce6d" providerId="ADAL" clId="{423C550B-CC57-7E4D-88B8-4D127BE51673}" dt="2020-05-27T13:39:47.896" v="182"/>
        <pc:sldMasterMkLst>
          <pc:docMk/>
          <pc:sldMasterMk cId="3857744936" sldId="2147484138"/>
        </pc:sldMasterMkLst>
        <pc:spChg chg="mod">
          <ac:chgData name="Foppa, Pedro" userId="78b15ebb-14ab-45f0-97b3-f50a9b67ce6d" providerId="ADAL" clId="{423C550B-CC57-7E4D-88B8-4D127BE51673}" dt="2020-05-27T13:38:58.839" v="163" actId="14100"/>
          <ac:spMkLst>
            <pc:docMk/>
            <pc:sldMasterMk cId="3857744936" sldId="2147484138"/>
            <ac:spMk id="2" creationId="{71FB68A7-A656-A348-AE42-02B5F30E1E55}"/>
          </ac:spMkLst>
        </pc:spChg>
        <pc:picChg chg="add del mod">
          <ac:chgData name="Foppa, Pedro" userId="78b15ebb-14ab-45f0-97b3-f50a9b67ce6d" providerId="ADAL" clId="{423C550B-CC57-7E4D-88B8-4D127BE51673}" dt="2020-05-27T13:38:56.162" v="162"/>
          <ac:picMkLst>
            <pc:docMk/>
            <pc:sldMasterMk cId="3857744936" sldId="2147484138"/>
            <ac:picMk id="6" creationId="{AF93FCE7-DBB4-9F4D-BD6A-3D02A5FEEA26}"/>
          </ac:picMkLst>
        </pc:picChg>
        <pc:sldLayoutChg chg="addSp delSp modSp">
          <pc:chgData name="Foppa, Pedro" userId="78b15ebb-14ab-45f0-97b3-f50a9b67ce6d" providerId="ADAL" clId="{423C550B-CC57-7E4D-88B8-4D127BE51673}" dt="2020-05-27T13:39:17.419" v="168" actId="478"/>
          <pc:sldLayoutMkLst>
            <pc:docMk/>
            <pc:sldMasterMk cId="3857744936" sldId="2147484138"/>
            <pc:sldLayoutMk cId="2529662652" sldId="2147484204"/>
          </pc:sldLayoutMkLst>
          <pc:spChg chg="mod">
            <ac:chgData name="Foppa, Pedro" userId="78b15ebb-14ab-45f0-97b3-f50a9b67ce6d" providerId="ADAL" clId="{423C550B-CC57-7E4D-88B8-4D127BE51673}" dt="2020-05-27T13:39:15.961" v="167" actId="14100"/>
            <ac:spMkLst>
              <pc:docMk/>
              <pc:sldMasterMk cId="3857744936" sldId="2147484138"/>
              <pc:sldLayoutMk cId="2529662652" sldId="2147484204"/>
              <ac:spMk id="5" creationId="{00000000-0000-0000-0000-000000000000}"/>
            </ac:spMkLst>
          </pc:spChg>
          <pc:spChg chg="add del mod">
            <ac:chgData name="Foppa, Pedro" userId="78b15ebb-14ab-45f0-97b3-f50a9b67ce6d" providerId="ADAL" clId="{423C550B-CC57-7E4D-88B8-4D127BE51673}" dt="2020-05-27T13:39:17.419" v="168" actId="478"/>
            <ac:spMkLst>
              <pc:docMk/>
              <pc:sldMasterMk cId="3857744936" sldId="2147484138"/>
              <pc:sldLayoutMk cId="2529662652" sldId="2147484204"/>
              <ac:spMk id="7" creationId="{D1044A4A-7926-9549-BCD8-6D3DDE26E8C2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3.332" v="170"/>
          <pc:sldLayoutMkLst>
            <pc:docMk/>
            <pc:sldMasterMk cId="3857744936" sldId="2147484138"/>
            <pc:sldLayoutMk cId="759301388" sldId="2147484205"/>
          </pc:sldLayoutMkLst>
          <pc:spChg chg="del">
            <ac:chgData name="Foppa, Pedro" userId="78b15ebb-14ab-45f0-97b3-f50a9b67ce6d" providerId="ADAL" clId="{423C550B-CC57-7E4D-88B8-4D127BE51673}" dt="2020-05-27T13:39:22.997" v="169" actId="478"/>
            <ac:spMkLst>
              <pc:docMk/>
              <pc:sldMasterMk cId="3857744936" sldId="2147484138"/>
              <pc:sldLayoutMk cId="759301388" sldId="2147484205"/>
              <ac:spMk id="4" creationId="{9C1CA115-5A31-9B4F-83C8-8B075F507E74}"/>
            </ac:spMkLst>
          </pc:spChg>
          <pc:spChg chg="add mod">
            <ac:chgData name="Foppa, Pedro" userId="78b15ebb-14ab-45f0-97b3-f50a9b67ce6d" providerId="ADAL" clId="{423C550B-CC57-7E4D-88B8-4D127BE51673}" dt="2020-05-27T13:39:23.332" v="170"/>
            <ac:spMkLst>
              <pc:docMk/>
              <pc:sldMasterMk cId="3857744936" sldId="2147484138"/>
              <pc:sldLayoutMk cId="759301388" sldId="2147484205"/>
              <ac:spMk id="5" creationId="{503A14FE-D075-C54D-A7E3-E22DBF933384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27.446" v="172"/>
          <pc:sldLayoutMkLst>
            <pc:docMk/>
            <pc:sldMasterMk cId="3857744936" sldId="2147484138"/>
            <pc:sldLayoutMk cId="2297738643" sldId="2147484206"/>
          </pc:sldLayoutMkLst>
          <pc:spChg chg="del">
            <ac:chgData name="Foppa, Pedro" userId="78b15ebb-14ab-45f0-97b3-f50a9b67ce6d" providerId="ADAL" clId="{423C550B-CC57-7E4D-88B8-4D127BE51673}" dt="2020-05-27T13:39:27.043" v="171" actId="478"/>
            <ac:spMkLst>
              <pc:docMk/>
              <pc:sldMasterMk cId="3857744936" sldId="2147484138"/>
              <pc:sldLayoutMk cId="2297738643" sldId="2147484206"/>
              <ac:spMk id="13" creationId="{B97BF9FD-441C-A744-9042-1AB1172196E8}"/>
            </ac:spMkLst>
          </pc:spChg>
          <pc:spChg chg="add mod">
            <ac:chgData name="Foppa, Pedro" userId="78b15ebb-14ab-45f0-97b3-f50a9b67ce6d" providerId="ADAL" clId="{423C550B-CC57-7E4D-88B8-4D127BE51673}" dt="2020-05-27T13:39:27.446" v="172"/>
            <ac:spMkLst>
              <pc:docMk/>
              <pc:sldMasterMk cId="3857744936" sldId="2147484138"/>
              <pc:sldLayoutMk cId="2297738643" sldId="2147484206"/>
              <ac:spMk id="14" creationId="{92C408C0-1A1B-4D4D-B79A-2D37D6F3CB19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1.646" v="174"/>
          <pc:sldLayoutMkLst>
            <pc:docMk/>
            <pc:sldMasterMk cId="3857744936" sldId="2147484138"/>
            <pc:sldLayoutMk cId="4243739512" sldId="2147484207"/>
          </pc:sldLayoutMkLst>
          <pc:spChg chg="del">
            <ac:chgData name="Foppa, Pedro" userId="78b15ebb-14ab-45f0-97b3-f50a9b67ce6d" providerId="ADAL" clId="{423C550B-CC57-7E4D-88B8-4D127BE51673}" dt="2020-05-27T13:39:31.243" v="173" actId="478"/>
            <ac:spMkLst>
              <pc:docMk/>
              <pc:sldMasterMk cId="3857744936" sldId="2147484138"/>
              <pc:sldLayoutMk cId="4243739512" sldId="2147484207"/>
              <ac:spMk id="9" creationId="{47433627-9A6E-ED41-B2A4-C0F3A6E4B4C1}"/>
            </ac:spMkLst>
          </pc:spChg>
          <pc:spChg chg="add mod">
            <ac:chgData name="Foppa, Pedro" userId="78b15ebb-14ab-45f0-97b3-f50a9b67ce6d" providerId="ADAL" clId="{423C550B-CC57-7E4D-88B8-4D127BE51673}" dt="2020-05-27T13:39:31.646" v="174"/>
            <ac:spMkLst>
              <pc:docMk/>
              <pc:sldMasterMk cId="3857744936" sldId="2147484138"/>
              <pc:sldLayoutMk cId="4243739512" sldId="2147484207"/>
              <ac:spMk id="11" creationId="{DC41670F-D9DB-3140-AAEA-4430FBF2D30A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35.719" v="176"/>
          <pc:sldLayoutMkLst>
            <pc:docMk/>
            <pc:sldMasterMk cId="3857744936" sldId="2147484138"/>
            <pc:sldLayoutMk cId="3667487760" sldId="2147484208"/>
          </pc:sldLayoutMkLst>
          <pc:spChg chg="del">
            <ac:chgData name="Foppa, Pedro" userId="78b15ebb-14ab-45f0-97b3-f50a9b67ce6d" providerId="ADAL" clId="{423C550B-CC57-7E4D-88B8-4D127BE51673}" dt="2020-05-27T13:39:35.430" v="175" actId="478"/>
            <ac:spMkLst>
              <pc:docMk/>
              <pc:sldMasterMk cId="3857744936" sldId="2147484138"/>
              <pc:sldLayoutMk cId="3667487760" sldId="2147484208"/>
              <ac:spMk id="7" creationId="{ABD41683-8AD1-5C43-93A7-3955E8407921}"/>
            </ac:spMkLst>
          </pc:spChg>
          <pc:spChg chg="add mod">
            <ac:chgData name="Foppa, Pedro" userId="78b15ebb-14ab-45f0-97b3-f50a9b67ce6d" providerId="ADAL" clId="{423C550B-CC57-7E4D-88B8-4D127BE51673}" dt="2020-05-27T13:39:35.719" v="176"/>
            <ac:spMkLst>
              <pc:docMk/>
              <pc:sldMasterMk cId="3857744936" sldId="2147484138"/>
              <pc:sldLayoutMk cId="3667487760" sldId="2147484208"/>
              <ac:spMk id="8" creationId="{FE1C86EE-79CD-A844-BC58-36532ABD5C56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0.025" v="178"/>
          <pc:sldLayoutMkLst>
            <pc:docMk/>
            <pc:sldMasterMk cId="3857744936" sldId="2147484138"/>
            <pc:sldLayoutMk cId="1386436423" sldId="2147484209"/>
          </pc:sldLayoutMkLst>
          <pc:spChg chg="del">
            <ac:chgData name="Foppa, Pedro" userId="78b15ebb-14ab-45f0-97b3-f50a9b67ce6d" providerId="ADAL" clId="{423C550B-CC57-7E4D-88B8-4D127BE51673}" dt="2020-05-27T13:39:39.398" v="177" actId="478"/>
            <ac:spMkLst>
              <pc:docMk/>
              <pc:sldMasterMk cId="3857744936" sldId="2147484138"/>
              <pc:sldLayoutMk cId="1386436423" sldId="2147484209"/>
              <ac:spMk id="6" creationId="{F8E97118-1B1B-AE45-B41F-CB96937DDBA3}"/>
            </ac:spMkLst>
          </pc:spChg>
          <pc:spChg chg="add mod">
            <ac:chgData name="Foppa, Pedro" userId="78b15ebb-14ab-45f0-97b3-f50a9b67ce6d" providerId="ADAL" clId="{423C550B-CC57-7E4D-88B8-4D127BE51673}" dt="2020-05-27T13:39:40.025" v="178"/>
            <ac:spMkLst>
              <pc:docMk/>
              <pc:sldMasterMk cId="3857744936" sldId="2147484138"/>
              <pc:sldLayoutMk cId="1386436423" sldId="2147484209"/>
              <ac:spMk id="8" creationId="{BC6158FE-928A-7845-B66A-66F0FE0F7F9C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4.857" v="180"/>
          <pc:sldLayoutMkLst>
            <pc:docMk/>
            <pc:sldMasterMk cId="3857744936" sldId="2147484138"/>
            <pc:sldLayoutMk cId="860773480" sldId="2147484210"/>
          </pc:sldLayoutMkLst>
          <pc:spChg chg="del">
            <ac:chgData name="Foppa, Pedro" userId="78b15ebb-14ab-45f0-97b3-f50a9b67ce6d" providerId="ADAL" clId="{423C550B-CC57-7E4D-88B8-4D127BE51673}" dt="2020-05-27T13:39:44.304" v="179" actId="478"/>
            <ac:spMkLst>
              <pc:docMk/>
              <pc:sldMasterMk cId="3857744936" sldId="2147484138"/>
              <pc:sldLayoutMk cId="860773480" sldId="2147484210"/>
              <ac:spMk id="6" creationId="{F884EE8F-5F8D-DD45-B2E1-D403EC7D801D}"/>
            </ac:spMkLst>
          </pc:spChg>
          <pc:spChg chg="add mod">
            <ac:chgData name="Foppa, Pedro" userId="78b15ebb-14ab-45f0-97b3-f50a9b67ce6d" providerId="ADAL" clId="{423C550B-CC57-7E4D-88B8-4D127BE51673}" dt="2020-05-27T13:39:44.857" v="180"/>
            <ac:spMkLst>
              <pc:docMk/>
              <pc:sldMasterMk cId="3857744936" sldId="2147484138"/>
              <pc:sldLayoutMk cId="860773480" sldId="2147484210"/>
              <ac:spMk id="8" creationId="{83FBF726-3A82-7143-ACCB-5046CC509D9D}"/>
            </ac:spMkLst>
          </pc:spChg>
        </pc:sldLayoutChg>
        <pc:sldLayoutChg chg="addSp delSp modSp">
          <pc:chgData name="Foppa, Pedro" userId="78b15ebb-14ab-45f0-97b3-f50a9b67ce6d" providerId="ADAL" clId="{423C550B-CC57-7E4D-88B8-4D127BE51673}" dt="2020-05-27T13:39:47.896" v="182"/>
          <pc:sldLayoutMkLst>
            <pc:docMk/>
            <pc:sldMasterMk cId="3857744936" sldId="2147484138"/>
            <pc:sldLayoutMk cId="2342834896" sldId="2147484216"/>
          </pc:sldLayoutMkLst>
          <pc:spChg chg="add mod">
            <ac:chgData name="Foppa, Pedro" userId="78b15ebb-14ab-45f0-97b3-f50a9b67ce6d" providerId="ADAL" clId="{423C550B-CC57-7E4D-88B8-4D127BE51673}" dt="2020-05-27T13:39:47.896" v="182"/>
            <ac:spMkLst>
              <pc:docMk/>
              <pc:sldMasterMk cId="3857744936" sldId="2147484138"/>
              <pc:sldLayoutMk cId="2342834896" sldId="2147484216"/>
              <ac:spMk id="11" creationId="{0270B6DD-EFD0-B148-AC2D-17D9B4352A1A}"/>
            </ac:spMkLst>
          </pc:spChg>
          <pc:spChg chg="del">
            <ac:chgData name="Foppa, Pedro" userId="78b15ebb-14ab-45f0-97b3-f50a9b67ce6d" providerId="ADAL" clId="{423C550B-CC57-7E4D-88B8-4D127BE51673}" dt="2020-05-27T13:39:47.609" v="181" actId="478"/>
            <ac:spMkLst>
              <pc:docMk/>
              <pc:sldMasterMk cId="3857744936" sldId="2147484138"/>
              <pc:sldLayoutMk cId="2342834896" sldId="2147484216"/>
              <ac:spMk id="12" creationId="{8AF53269-C01B-2640-A98E-C0D182477EBB}"/>
            </ac:spMkLst>
          </pc:spChg>
        </pc:sldLayoutChg>
      </pc:sldMasterChg>
    </pc:docChg>
  </pc:docChgLst>
  <pc:docChgLst>
    <pc:chgData name="Posada, JuanAndres" userId="0b2736ba-af94-4643-8a6e-dfd9513c051e" providerId="ADAL" clId="{CDB76C75-07F5-B54F-B5E6-523DD3CD335C}"/>
    <pc:docChg chg="undo custSel addSld delSld modSld sldOrd">
      <pc:chgData name="Posada, JuanAndres" userId="0b2736ba-af94-4643-8a6e-dfd9513c051e" providerId="ADAL" clId="{CDB76C75-07F5-B54F-B5E6-523DD3CD335C}" dt="2020-06-30T14:40:38.466" v="51" actId="1076"/>
      <pc:docMkLst>
        <pc:docMk/>
      </pc:docMkLst>
      <pc:sldChg chg="modSp">
        <pc:chgData name="Posada, JuanAndres" userId="0b2736ba-af94-4643-8a6e-dfd9513c051e" providerId="ADAL" clId="{CDB76C75-07F5-B54F-B5E6-523DD3CD335C}" dt="2020-06-30T14:38:20.425" v="13" actId="1076"/>
        <pc:sldMkLst>
          <pc:docMk/>
          <pc:sldMk cId="3931304445" sldId="257"/>
        </pc:sldMkLst>
        <pc:picChg chg="mod">
          <ac:chgData name="Posada, JuanAndres" userId="0b2736ba-af94-4643-8a6e-dfd9513c051e" providerId="ADAL" clId="{CDB76C75-07F5-B54F-B5E6-523DD3CD335C}" dt="2020-06-30T14:38:20.425" v="13" actId="1076"/>
          <ac:picMkLst>
            <pc:docMk/>
            <pc:sldMk cId="3931304445" sldId="257"/>
            <ac:picMk id="5" creationId="{E86DC1D4-DAFF-46E6-9218-93667F46B02F}"/>
          </ac:picMkLst>
        </pc:picChg>
      </pc:sldChg>
      <pc:sldChg chg="del">
        <pc:chgData name="Posada, JuanAndres" userId="0b2736ba-af94-4643-8a6e-dfd9513c051e" providerId="ADAL" clId="{CDB76C75-07F5-B54F-B5E6-523DD3CD335C}" dt="2020-06-30T14:21:12.352" v="0" actId="2696"/>
        <pc:sldMkLst>
          <pc:docMk/>
          <pc:sldMk cId="1112600258" sldId="462"/>
        </pc:sldMkLst>
      </pc:sldChg>
      <pc:sldChg chg="delSp modSp mod ord modClrScheme chgLayout">
        <pc:chgData name="Posada, JuanAndres" userId="0b2736ba-af94-4643-8a6e-dfd9513c051e" providerId="ADAL" clId="{CDB76C75-07F5-B54F-B5E6-523DD3CD335C}" dt="2020-06-30T14:21:32.705" v="2" actId="700"/>
        <pc:sldMkLst>
          <pc:docMk/>
          <pc:sldMk cId="1592991364" sldId="612"/>
        </pc:sldMkLst>
        <pc:spChg chg="del">
          <ac:chgData name="Posada, JuanAndres" userId="0b2736ba-af94-4643-8a6e-dfd9513c051e" providerId="ADAL" clId="{CDB76C75-07F5-B54F-B5E6-523DD3CD335C}" dt="2020-06-30T14:21:32.705" v="2" actId="700"/>
          <ac:spMkLst>
            <pc:docMk/>
            <pc:sldMk cId="1592991364" sldId="612"/>
            <ac:spMk id="3" creationId="{0B14CB9A-8CCB-A447-9D8A-990D2500EF94}"/>
          </ac:spMkLst>
        </pc:spChg>
        <pc:spChg chg="mod ord">
          <ac:chgData name="Posada, JuanAndres" userId="0b2736ba-af94-4643-8a6e-dfd9513c051e" providerId="ADAL" clId="{CDB76C75-07F5-B54F-B5E6-523DD3CD335C}" dt="2020-06-30T14:21:32.705" v="2" actId="700"/>
          <ac:spMkLst>
            <pc:docMk/>
            <pc:sldMk cId="1592991364" sldId="612"/>
            <ac:spMk id="5" creationId="{00000000-0000-0000-0000-000000000000}"/>
          </ac:spMkLst>
        </pc:spChg>
      </pc:sldChg>
      <pc:sldChg chg="del">
        <pc:chgData name="Posada, JuanAndres" userId="0b2736ba-af94-4643-8a6e-dfd9513c051e" providerId="ADAL" clId="{CDB76C75-07F5-B54F-B5E6-523DD3CD335C}" dt="2020-06-30T14:22:02.966" v="9" actId="2696"/>
        <pc:sldMkLst>
          <pc:docMk/>
          <pc:sldMk cId="173039075" sldId="613"/>
        </pc:sldMkLst>
      </pc:sldChg>
      <pc:sldChg chg="del">
        <pc:chgData name="Posada, JuanAndres" userId="0b2736ba-af94-4643-8a6e-dfd9513c051e" providerId="ADAL" clId="{CDB76C75-07F5-B54F-B5E6-523DD3CD335C}" dt="2020-06-30T14:22:00.038" v="8" actId="2696"/>
        <pc:sldMkLst>
          <pc:docMk/>
          <pc:sldMk cId="3329272137" sldId="614"/>
        </pc:sldMkLst>
      </pc:sldChg>
      <pc:sldChg chg="del">
        <pc:chgData name="Posada, JuanAndres" userId="0b2736ba-af94-4643-8a6e-dfd9513c051e" providerId="ADAL" clId="{CDB76C75-07F5-B54F-B5E6-523DD3CD335C}" dt="2020-06-30T14:21:58.924" v="7" actId="2696"/>
        <pc:sldMkLst>
          <pc:docMk/>
          <pc:sldMk cId="1258270248" sldId="616"/>
        </pc:sldMkLst>
      </pc:sldChg>
      <pc:sldChg chg="del">
        <pc:chgData name="Posada, JuanAndres" userId="0b2736ba-af94-4643-8a6e-dfd9513c051e" providerId="ADAL" clId="{CDB76C75-07F5-B54F-B5E6-523DD3CD335C}" dt="2020-06-30T14:21:57.672" v="6" actId="2696"/>
        <pc:sldMkLst>
          <pc:docMk/>
          <pc:sldMk cId="3031212613" sldId="617"/>
        </pc:sldMkLst>
      </pc:sldChg>
      <pc:sldChg chg="del">
        <pc:chgData name="Posada, JuanAndres" userId="0b2736ba-af94-4643-8a6e-dfd9513c051e" providerId="ADAL" clId="{CDB76C75-07F5-B54F-B5E6-523DD3CD335C}" dt="2020-06-30T14:21:56.169" v="5" actId="2696"/>
        <pc:sldMkLst>
          <pc:docMk/>
          <pc:sldMk cId="3727644893" sldId="618"/>
        </pc:sldMkLst>
      </pc:sldChg>
      <pc:sldChg chg="add">
        <pc:chgData name="Posada, JuanAndres" userId="0b2736ba-af94-4643-8a6e-dfd9513c051e" providerId="ADAL" clId="{CDB76C75-07F5-B54F-B5E6-523DD3CD335C}" dt="2020-06-30T14:21:52.154" v="4"/>
        <pc:sldMkLst>
          <pc:docMk/>
          <pc:sldMk cId="94703619" sldId="750"/>
        </pc:sldMkLst>
      </pc:sldChg>
      <pc:sldChg chg="del">
        <pc:chgData name="Posada, JuanAndres" userId="0b2736ba-af94-4643-8a6e-dfd9513c051e" providerId="ADAL" clId="{CDB76C75-07F5-B54F-B5E6-523DD3CD335C}" dt="2020-06-30T14:21:47.281" v="3" actId="2696"/>
        <pc:sldMkLst>
          <pc:docMk/>
          <pc:sldMk cId="2277730531" sldId="750"/>
        </pc:sldMkLst>
      </pc:sldChg>
      <pc:sldChg chg="addSp modSp add modAnim">
        <pc:chgData name="Posada, JuanAndres" userId="0b2736ba-af94-4643-8a6e-dfd9513c051e" providerId="ADAL" clId="{CDB76C75-07F5-B54F-B5E6-523DD3CD335C}" dt="2020-06-30T14:40:38.466" v="51" actId="1076"/>
        <pc:sldMkLst>
          <pc:docMk/>
          <pc:sldMk cId="3210259089" sldId="753"/>
        </pc:sldMkLst>
        <pc:spChg chg="mod">
          <ac:chgData name="Posada, JuanAndres" userId="0b2736ba-af94-4643-8a6e-dfd9513c051e" providerId="ADAL" clId="{CDB76C75-07F5-B54F-B5E6-523DD3CD335C}" dt="2020-06-30T14:38:14.215" v="11"/>
          <ac:spMkLst>
            <pc:docMk/>
            <pc:sldMk cId="3210259089" sldId="753"/>
            <ac:spMk id="3" creationId="{D3D4A443-65C9-0245-95D1-8187330CA118}"/>
          </ac:spMkLst>
        </pc:spChg>
        <pc:spChg chg="add mod">
          <ac:chgData name="Posada, JuanAndres" userId="0b2736ba-af94-4643-8a6e-dfd9513c051e" providerId="ADAL" clId="{CDB76C75-07F5-B54F-B5E6-523DD3CD335C}" dt="2020-06-30T14:39:06.635" v="27" actId="1038"/>
          <ac:spMkLst>
            <pc:docMk/>
            <pc:sldMk cId="3210259089" sldId="753"/>
            <ac:spMk id="4" creationId="{921B23C3-362F-7F49-8177-671660284E7E}"/>
          </ac:spMkLst>
        </pc:spChg>
        <pc:spChg chg="add mod">
          <ac:chgData name="Posada, JuanAndres" userId="0b2736ba-af94-4643-8a6e-dfd9513c051e" providerId="ADAL" clId="{CDB76C75-07F5-B54F-B5E6-523DD3CD335C}" dt="2020-06-30T14:38:47.314" v="18" actId="2711"/>
          <ac:spMkLst>
            <pc:docMk/>
            <pc:sldMk cId="3210259089" sldId="753"/>
            <ac:spMk id="5" creationId="{16DB5553-3E6A-7447-ABD0-931F4AE49FD2}"/>
          </ac:spMkLst>
        </pc:spChg>
        <pc:spChg chg="add mod">
          <ac:chgData name="Posada, JuanAndres" userId="0b2736ba-af94-4643-8a6e-dfd9513c051e" providerId="ADAL" clId="{CDB76C75-07F5-B54F-B5E6-523DD3CD335C}" dt="2020-06-30T14:38:59.070" v="19" actId="1076"/>
          <ac:spMkLst>
            <pc:docMk/>
            <pc:sldMk cId="3210259089" sldId="753"/>
            <ac:spMk id="6" creationId="{2D77F01A-55FA-1144-BC9E-C0F8C8D2EF96}"/>
          </ac:spMkLst>
        </pc:spChg>
        <pc:spChg chg="add mod">
          <ac:chgData name="Posada, JuanAndres" userId="0b2736ba-af94-4643-8a6e-dfd9513c051e" providerId="ADAL" clId="{CDB76C75-07F5-B54F-B5E6-523DD3CD335C}" dt="2020-06-30T14:39:59.068" v="38" actId="1076"/>
          <ac:spMkLst>
            <pc:docMk/>
            <pc:sldMk cId="3210259089" sldId="753"/>
            <ac:spMk id="7" creationId="{45B69AE8-85DC-BB4E-A915-0B17C7535AC9}"/>
          </ac:spMkLst>
        </pc:spChg>
        <pc:spChg chg="add mod">
          <ac:chgData name="Posada, JuanAndres" userId="0b2736ba-af94-4643-8a6e-dfd9513c051e" providerId="ADAL" clId="{CDB76C75-07F5-B54F-B5E6-523DD3CD335C}" dt="2020-06-30T14:40:01.913" v="39" actId="1076"/>
          <ac:spMkLst>
            <pc:docMk/>
            <pc:sldMk cId="3210259089" sldId="753"/>
            <ac:spMk id="8" creationId="{F12B1F52-B2F8-CB48-9BC3-07A61899A390}"/>
          </ac:spMkLst>
        </pc:spChg>
        <pc:spChg chg="add mod">
          <ac:chgData name="Posada, JuanAndres" userId="0b2736ba-af94-4643-8a6e-dfd9513c051e" providerId="ADAL" clId="{CDB76C75-07F5-B54F-B5E6-523DD3CD335C}" dt="2020-06-30T14:40:04.722" v="40" actId="1076"/>
          <ac:spMkLst>
            <pc:docMk/>
            <pc:sldMk cId="3210259089" sldId="753"/>
            <ac:spMk id="9" creationId="{31F29B8F-DD34-D841-9A64-E3D08E8657F0}"/>
          </ac:spMkLst>
        </pc:spChg>
        <pc:spChg chg="add mod">
          <ac:chgData name="Posada, JuanAndres" userId="0b2736ba-af94-4643-8a6e-dfd9513c051e" providerId="ADAL" clId="{CDB76C75-07F5-B54F-B5E6-523DD3CD335C}" dt="2020-06-30T14:39:45.553" v="36" actId="167"/>
          <ac:spMkLst>
            <pc:docMk/>
            <pc:sldMk cId="3210259089" sldId="753"/>
            <ac:spMk id="10" creationId="{A64162AF-549F-E04A-8DFE-E7BC6AEA3B11}"/>
          </ac:spMkLst>
        </pc:spChg>
        <pc:spChg chg="add mod">
          <ac:chgData name="Posada, JuanAndres" userId="0b2736ba-af94-4643-8a6e-dfd9513c051e" providerId="ADAL" clId="{CDB76C75-07F5-B54F-B5E6-523DD3CD335C}" dt="2020-06-30T14:39:55.390" v="37" actId="408"/>
          <ac:spMkLst>
            <pc:docMk/>
            <pc:sldMk cId="3210259089" sldId="753"/>
            <ac:spMk id="11" creationId="{FB09BF10-2969-6841-B78D-90AE1C2920B7}"/>
          </ac:spMkLst>
        </pc:spChg>
        <pc:spChg chg="add mod">
          <ac:chgData name="Posada, JuanAndres" userId="0b2736ba-af94-4643-8a6e-dfd9513c051e" providerId="ADAL" clId="{CDB76C75-07F5-B54F-B5E6-523DD3CD335C}" dt="2020-06-30T14:39:55.390" v="37" actId="408"/>
          <ac:spMkLst>
            <pc:docMk/>
            <pc:sldMk cId="3210259089" sldId="753"/>
            <ac:spMk id="12" creationId="{C02CACC5-0075-3B47-84DD-FD65ECE59ED0}"/>
          </ac:spMkLst>
        </pc:spChg>
        <pc:spChg chg="add mod">
          <ac:chgData name="Posada, JuanAndres" userId="0b2736ba-af94-4643-8a6e-dfd9513c051e" providerId="ADAL" clId="{CDB76C75-07F5-B54F-B5E6-523DD3CD335C}" dt="2020-06-30T14:39:33.906" v="34" actId="571"/>
          <ac:spMkLst>
            <pc:docMk/>
            <pc:sldMk cId="3210259089" sldId="753"/>
            <ac:spMk id="13" creationId="{F45B5654-8ABA-204F-A9B1-36AAC135269A}"/>
          </ac:spMkLst>
        </pc:spChg>
        <pc:spChg chg="add mod">
          <ac:chgData name="Posada, JuanAndres" userId="0b2736ba-af94-4643-8a6e-dfd9513c051e" providerId="ADAL" clId="{CDB76C75-07F5-B54F-B5E6-523DD3CD335C}" dt="2020-06-30T14:39:45.553" v="36" actId="167"/>
          <ac:spMkLst>
            <pc:docMk/>
            <pc:sldMk cId="3210259089" sldId="753"/>
            <ac:spMk id="14" creationId="{7FA647F8-9515-9342-A283-D8D2F19476E2}"/>
          </ac:spMkLst>
        </pc:spChg>
        <pc:spChg chg="add mod">
          <ac:chgData name="Posada, JuanAndres" userId="0b2736ba-af94-4643-8a6e-dfd9513c051e" providerId="ADAL" clId="{CDB76C75-07F5-B54F-B5E6-523DD3CD335C}" dt="2020-06-30T14:40:14.592" v="42" actId="571"/>
          <ac:spMkLst>
            <pc:docMk/>
            <pc:sldMk cId="3210259089" sldId="753"/>
            <ac:spMk id="15" creationId="{43FDD4BC-89C8-194B-8034-94D2CC5CC9DC}"/>
          </ac:spMkLst>
        </pc:spChg>
        <pc:spChg chg="add mod">
          <ac:chgData name="Posada, JuanAndres" userId="0b2736ba-af94-4643-8a6e-dfd9513c051e" providerId="ADAL" clId="{CDB76C75-07F5-B54F-B5E6-523DD3CD335C}" dt="2020-06-30T14:40:38.466" v="51" actId="1076"/>
          <ac:spMkLst>
            <pc:docMk/>
            <pc:sldMk cId="3210259089" sldId="753"/>
            <ac:spMk id="16" creationId="{8A984204-CC4C-EF49-BE33-5EC21C29D271}"/>
          </ac:spMkLst>
        </pc:spChg>
      </pc:sldChg>
    </pc:docChg>
  </pc:docChgLst>
  <pc:docChgLst>
    <pc:chgData name="Posada, JuanAndres" userId="0b2736ba-af94-4643-8a6e-dfd9513c051e" providerId="ADAL" clId="{B8BAE102-C7C9-684A-A74E-1288C0898F43}"/>
    <pc:docChg chg="undo custSel addSld delSld modSld sldOrd delMainMaster">
      <pc:chgData name="Posada, JuanAndres" userId="0b2736ba-af94-4643-8a6e-dfd9513c051e" providerId="ADAL" clId="{B8BAE102-C7C9-684A-A74E-1288C0898F43}" dt="2020-07-01T14:27:19.783" v="1904" actId="1036"/>
      <pc:docMkLst>
        <pc:docMk/>
      </pc:docMkLst>
      <pc:sldChg chg="del">
        <pc:chgData name="Posada, JuanAndres" userId="0b2736ba-af94-4643-8a6e-dfd9513c051e" providerId="ADAL" clId="{B8BAE102-C7C9-684A-A74E-1288C0898F43}" dt="2020-06-30T14:48:55.772" v="17" actId="2696"/>
        <pc:sldMkLst>
          <pc:docMk/>
          <pc:sldMk cId="3931304445" sldId="257"/>
        </pc:sldMkLst>
      </pc:sldChg>
      <pc:sldChg chg="del">
        <pc:chgData name="Posada, JuanAndres" userId="0b2736ba-af94-4643-8a6e-dfd9513c051e" providerId="ADAL" clId="{B8BAE102-C7C9-684A-A74E-1288C0898F43}" dt="2020-07-01T14:07:34.598" v="1707" actId="2696"/>
        <pc:sldMkLst>
          <pc:docMk/>
          <pc:sldMk cId="383172571" sldId="258"/>
        </pc:sldMkLst>
      </pc:sldChg>
      <pc:sldChg chg="addSp delSp modSp mod modClrScheme chgLayout">
        <pc:chgData name="Posada, JuanAndres" userId="0b2736ba-af94-4643-8a6e-dfd9513c051e" providerId="ADAL" clId="{B8BAE102-C7C9-684A-A74E-1288C0898F43}" dt="2020-07-01T11:14:45.290" v="698" actId="207"/>
        <pc:sldMkLst>
          <pc:docMk/>
          <pc:sldMk cId="3057762768" sldId="268"/>
        </pc:sldMkLst>
        <pc:spChg chg="add del mod ord">
          <ac:chgData name="Posada, JuanAndres" userId="0b2736ba-af94-4643-8a6e-dfd9513c051e" providerId="ADAL" clId="{B8BAE102-C7C9-684A-A74E-1288C0898F43}" dt="2020-07-01T11:14:12.119" v="695" actId="478"/>
          <ac:spMkLst>
            <pc:docMk/>
            <pc:sldMk cId="3057762768" sldId="268"/>
            <ac:spMk id="3" creationId="{76906295-3532-EF4A-915C-0B24FEE70A3A}"/>
          </ac:spMkLst>
        </pc:spChg>
        <pc:spChg chg="add mod ord">
          <ac:chgData name="Posada, JuanAndres" userId="0b2736ba-af94-4643-8a6e-dfd9513c051e" providerId="ADAL" clId="{B8BAE102-C7C9-684A-A74E-1288C0898F43}" dt="2020-07-01T11:14:10.012" v="694"/>
          <ac:spMkLst>
            <pc:docMk/>
            <pc:sldMk cId="3057762768" sldId="268"/>
            <ac:spMk id="4" creationId="{998349D8-0CF5-CF49-B042-FD199CC5913B}"/>
          </ac:spMkLst>
        </pc:spChg>
        <pc:spChg chg="del mod ord">
          <ac:chgData name="Posada, JuanAndres" userId="0b2736ba-af94-4643-8a6e-dfd9513c051e" providerId="ADAL" clId="{B8BAE102-C7C9-684A-A74E-1288C0898F43}" dt="2020-07-01T11:14:08.422" v="693" actId="478"/>
          <ac:spMkLst>
            <pc:docMk/>
            <pc:sldMk cId="3057762768" sldId="268"/>
            <ac:spMk id="16386" creationId="{2B8A1B93-7C76-4A46-B616-F72CB2D58E44}"/>
          </ac:spMkLst>
        </pc:spChg>
        <pc:spChg chg="mod">
          <ac:chgData name="Posada, JuanAndres" userId="0b2736ba-af94-4643-8a6e-dfd9513c051e" providerId="ADAL" clId="{B8BAE102-C7C9-684A-A74E-1288C0898F43}" dt="2020-07-01T11:14:45.290" v="698" actId="207"/>
          <ac:spMkLst>
            <pc:docMk/>
            <pc:sldMk cId="3057762768" sldId="268"/>
            <ac:spMk id="16388" creationId="{39758940-D482-4A8B-8227-7E0BC65A3EE1}"/>
          </ac:spMkLst>
        </pc:spChg>
      </pc:sldChg>
      <pc:sldChg chg="addSp delSp modSp mod modClrScheme chgLayout">
        <pc:chgData name="Posada, JuanAndres" userId="0b2736ba-af94-4643-8a6e-dfd9513c051e" providerId="ADAL" clId="{B8BAE102-C7C9-684A-A74E-1288C0898F43}" dt="2020-07-01T11:15:27.333" v="704" actId="207"/>
        <pc:sldMkLst>
          <pc:docMk/>
          <pc:sldMk cId="3511011227" sldId="269"/>
        </pc:sldMkLst>
        <pc:spChg chg="add del mod ord">
          <ac:chgData name="Posada, JuanAndres" userId="0b2736ba-af94-4643-8a6e-dfd9513c051e" providerId="ADAL" clId="{B8BAE102-C7C9-684A-A74E-1288C0898F43}" dt="2020-07-01T11:15:09.143" v="702" actId="478"/>
          <ac:spMkLst>
            <pc:docMk/>
            <pc:sldMk cId="3511011227" sldId="269"/>
            <ac:spMk id="2" creationId="{F53185A9-AD87-C742-A891-FD6CD91FAD1B}"/>
          </ac:spMkLst>
        </pc:spChg>
        <pc:spChg chg="add mod ord">
          <ac:chgData name="Posada, JuanAndres" userId="0b2736ba-af94-4643-8a6e-dfd9513c051e" providerId="ADAL" clId="{B8BAE102-C7C9-684A-A74E-1288C0898F43}" dt="2020-07-01T11:15:05.987" v="701"/>
          <ac:spMkLst>
            <pc:docMk/>
            <pc:sldMk cId="3511011227" sldId="269"/>
            <ac:spMk id="3" creationId="{1391BEBD-45FA-2940-BAE0-CD97BDCF513D}"/>
          </ac:spMkLst>
        </pc:spChg>
        <pc:spChg chg="del mod ord">
          <ac:chgData name="Posada, JuanAndres" userId="0b2736ba-af94-4643-8a6e-dfd9513c051e" providerId="ADAL" clId="{B8BAE102-C7C9-684A-A74E-1288C0898F43}" dt="2020-07-01T11:15:04.486" v="700" actId="478"/>
          <ac:spMkLst>
            <pc:docMk/>
            <pc:sldMk cId="3511011227" sldId="269"/>
            <ac:spMk id="17410" creationId="{F38FB262-8593-4A45-9FDD-23CEB3D81BD7}"/>
          </ac:spMkLst>
        </pc:spChg>
        <pc:spChg chg="mod">
          <ac:chgData name="Posada, JuanAndres" userId="0b2736ba-af94-4643-8a6e-dfd9513c051e" providerId="ADAL" clId="{B8BAE102-C7C9-684A-A74E-1288C0898F43}" dt="2020-07-01T11:15:27.333" v="704" actId="207"/>
          <ac:spMkLst>
            <pc:docMk/>
            <pc:sldMk cId="3511011227" sldId="269"/>
            <ac:spMk id="17412" creationId="{99A9EF67-DB0F-4835-8CC4-C20CA74BC21B}"/>
          </ac:spMkLst>
        </pc:spChg>
      </pc:sldChg>
      <pc:sldChg chg="addSp delSp modSp mod modClrScheme chgLayout">
        <pc:chgData name="Posada, JuanAndres" userId="0b2736ba-af94-4643-8a6e-dfd9513c051e" providerId="ADAL" clId="{B8BAE102-C7C9-684A-A74E-1288C0898F43}" dt="2020-07-01T11:06:17.634" v="619" actId="1076"/>
        <pc:sldMkLst>
          <pc:docMk/>
          <pc:sldMk cId="3186101577" sldId="314"/>
        </pc:sldMkLst>
        <pc:spChg chg="del mod ord">
          <ac:chgData name="Posada, JuanAndres" userId="0b2736ba-af94-4643-8a6e-dfd9513c051e" providerId="ADAL" clId="{B8BAE102-C7C9-684A-A74E-1288C0898F43}" dt="2020-07-01T11:03:59.847" v="581" actId="478"/>
          <ac:spMkLst>
            <pc:docMk/>
            <pc:sldMk cId="3186101577" sldId="314"/>
            <ac:spMk id="2" creationId="{00000000-0000-0000-0000-000000000000}"/>
          </ac:spMkLst>
        </pc:spChg>
        <pc:spChg chg="del">
          <ac:chgData name="Posada, JuanAndres" userId="0b2736ba-af94-4643-8a6e-dfd9513c051e" providerId="ADAL" clId="{B8BAE102-C7C9-684A-A74E-1288C0898F43}" dt="2020-07-01T11:03:47.403" v="577" actId="478"/>
          <ac:spMkLst>
            <pc:docMk/>
            <pc:sldMk cId="3186101577" sldId="314"/>
            <ac:spMk id="3" creationId="{00000000-0000-0000-0000-000000000000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4" creationId="{1CC4EA61-AB07-B449-8503-49CB0C3551B7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6" creationId="{E689164E-CEBF-F340-A484-2B2B56FC90C4}"/>
          </ac:spMkLst>
        </pc:spChg>
        <pc:spChg chg="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7" creationId="{00000000-0000-0000-0000-000000000000}"/>
          </ac:spMkLst>
        </pc:spChg>
        <pc:spChg chg="del">
          <ac:chgData name="Posada, JuanAndres" userId="0b2736ba-af94-4643-8a6e-dfd9513c051e" providerId="ADAL" clId="{B8BAE102-C7C9-684A-A74E-1288C0898F43}" dt="2020-07-01T11:04:15.863" v="583" actId="478"/>
          <ac:spMkLst>
            <pc:docMk/>
            <pc:sldMk cId="3186101577" sldId="314"/>
            <ac:spMk id="8" creationId="{24B021A6-C5DC-442E-9F9A-2B7F6E7E4C31}"/>
          </ac:spMkLst>
        </pc:spChg>
        <pc:spChg chg="add mod">
          <ac:chgData name="Posada, JuanAndres" userId="0b2736ba-af94-4643-8a6e-dfd9513c051e" providerId="ADAL" clId="{B8BAE102-C7C9-684A-A74E-1288C0898F43}" dt="2020-07-01T10:56:39.478" v="462" actId="571"/>
          <ac:spMkLst>
            <pc:docMk/>
            <pc:sldMk cId="3186101577" sldId="314"/>
            <ac:spMk id="10" creationId="{31E73DFD-DDE8-464B-8047-42A91A67FFA8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11" creationId="{C08BF07E-0C9E-3F4C-A1AE-F0BF34E85B63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12" creationId="{C7AC7397-1B00-B846-ADB5-E0167C4CE6FC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13" creationId="{7E5714C6-CB44-124B-9EBC-30DCD769972E}"/>
          </ac:spMkLst>
        </pc:spChg>
        <pc:spChg chg="add mod">
          <ac:chgData name="Posada, JuanAndres" userId="0b2736ba-af94-4643-8a6e-dfd9513c051e" providerId="ADAL" clId="{B8BAE102-C7C9-684A-A74E-1288C0898F43}" dt="2020-07-01T11:00:54.447" v="519" actId="571"/>
          <ac:spMkLst>
            <pc:docMk/>
            <pc:sldMk cId="3186101577" sldId="314"/>
            <ac:spMk id="14" creationId="{75A2F31B-4A2E-7F4E-8236-55A55A99489B}"/>
          </ac:spMkLst>
        </pc:spChg>
        <pc:spChg chg="add del mod">
          <ac:chgData name="Posada, JuanAndres" userId="0b2736ba-af94-4643-8a6e-dfd9513c051e" providerId="ADAL" clId="{B8BAE102-C7C9-684A-A74E-1288C0898F43}" dt="2020-07-01T11:03:50.793" v="578" actId="478"/>
          <ac:spMkLst>
            <pc:docMk/>
            <pc:sldMk cId="3186101577" sldId="314"/>
            <ac:spMk id="16" creationId="{68B3225B-F01C-2942-A74D-FF5977875EE3}"/>
          </ac:spMkLst>
        </pc:spChg>
        <pc:spChg chg="add mod ord">
          <ac:chgData name="Posada, JuanAndres" userId="0b2736ba-af94-4643-8a6e-dfd9513c051e" providerId="ADAL" clId="{B8BAE102-C7C9-684A-A74E-1288C0898F43}" dt="2020-07-01T11:04:01.609" v="582"/>
          <ac:spMkLst>
            <pc:docMk/>
            <pc:sldMk cId="3186101577" sldId="314"/>
            <ac:spMk id="17" creationId="{E21689E2-5682-DB40-93FF-FD91FDED1F31}"/>
          </ac:spMkLst>
        </pc:spChg>
        <pc:spChg chg="add mod">
          <ac:chgData name="Posada, JuanAndres" userId="0b2736ba-af94-4643-8a6e-dfd9513c051e" providerId="ADAL" clId="{B8BAE102-C7C9-684A-A74E-1288C0898F43}" dt="2020-07-01T11:06:17.634" v="619" actId="1076"/>
          <ac:spMkLst>
            <pc:docMk/>
            <pc:sldMk cId="3186101577" sldId="314"/>
            <ac:spMk id="18" creationId="{D3F16DF8-011F-B241-8BAA-5BCBF6BE592B}"/>
          </ac:spMkLst>
        </pc:spChg>
        <pc:graphicFrameChg chg="del mod">
          <ac:chgData name="Posada, JuanAndres" userId="0b2736ba-af94-4643-8a6e-dfd9513c051e" providerId="ADAL" clId="{B8BAE102-C7C9-684A-A74E-1288C0898F43}" dt="2020-07-01T11:03:20.042" v="566" actId="478"/>
          <ac:graphicFrameMkLst>
            <pc:docMk/>
            <pc:sldMk cId="3186101577" sldId="314"/>
            <ac:graphicFrameMk id="5" creationId="{00000000-0000-0000-0000-000000000000}"/>
          </ac:graphicFrameMkLst>
        </pc:graphicFrameChg>
        <pc:cxnChg chg="mod">
          <ac:chgData name="Posada, JuanAndres" userId="0b2736ba-af94-4643-8a6e-dfd9513c051e" providerId="ADAL" clId="{B8BAE102-C7C9-684A-A74E-1288C0898F43}" dt="2020-07-01T11:06:17.634" v="619" actId="1076"/>
          <ac:cxnSpMkLst>
            <pc:docMk/>
            <pc:sldMk cId="3186101577" sldId="314"/>
            <ac:cxnSpMk id="9" creationId="{00000000-0000-0000-0000-000000000000}"/>
          </ac:cxnSpMkLst>
        </pc:cxnChg>
      </pc:sldChg>
      <pc:sldChg chg="addSp delSp modSp mod modClrScheme delAnim modAnim chgLayout">
        <pc:chgData name="Posada, JuanAndres" userId="0b2736ba-af94-4643-8a6e-dfd9513c051e" providerId="ADAL" clId="{B8BAE102-C7C9-684A-A74E-1288C0898F43}" dt="2020-07-01T11:12:54.300" v="682" actId="1076"/>
        <pc:sldMkLst>
          <pc:docMk/>
          <pc:sldMk cId="1267546968" sldId="317"/>
        </pc:sldMkLst>
        <pc:spChg chg="del mod ord">
          <ac:chgData name="Posada, JuanAndres" userId="0b2736ba-af94-4643-8a6e-dfd9513c051e" providerId="ADAL" clId="{B8BAE102-C7C9-684A-A74E-1288C0898F43}" dt="2020-07-01T11:06:39.692" v="622" actId="478"/>
          <ac:spMkLst>
            <pc:docMk/>
            <pc:sldMk cId="1267546968" sldId="317"/>
            <ac:spMk id="2" creationId="{00000000-0000-0000-0000-000000000000}"/>
          </ac:spMkLst>
        </pc:spChg>
        <pc:spChg chg="add mod ord">
          <ac:chgData name="Posada, JuanAndres" userId="0b2736ba-af94-4643-8a6e-dfd9513c051e" providerId="ADAL" clId="{B8BAE102-C7C9-684A-A74E-1288C0898F43}" dt="2020-07-01T11:06:41.484" v="623"/>
          <ac:spMkLst>
            <pc:docMk/>
            <pc:sldMk cId="1267546968" sldId="317"/>
            <ac:spMk id="7" creationId="{60B0A93F-ED03-E74F-9E4F-42E3436D70D4}"/>
          </ac:spMkLst>
        </pc:spChg>
        <pc:spChg chg="add mod">
          <ac:chgData name="Posada, JuanAndres" userId="0b2736ba-af94-4643-8a6e-dfd9513c051e" providerId="ADAL" clId="{B8BAE102-C7C9-684A-A74E-1288C0898F43}" dt="2020-07-01T11:07:05.997" v="631" actId="27636"/>
          <ac:spMkLst>
            <pc:docMk/>
            <pc:sldMk cId="1267546968" sldId="317"/>
            <ac:spMk id="8" creationId="{C9F950E8-DB38-2B4F-96D2-0C8E7E389D40}"/>
          </ac:spMkLst>
        </pc:spChg>
        <pc:spChg chg="mod topLvl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11" creationId="{00000000-0000-0000-0000-000000000000}"/>
          </ac:spMkLst>
        </pc:spChg>
        <pc:spChg chg="mod topLvl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14" creationId="{00000000-0000-0000-0000-000000000000}"/>
          </ac:spMkLst>
        </pc:spChg>
        <pc:spChg chg="mod topLvl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17" creationId="{00000000-0000-0000-0000-000000000000}"/>
          </ac:spMkLst>
        </pc:spChg>
        <pc:spChg chg="mod topLvl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20" creationId="{00000000-0000-0000-0000-000000000000}"/>
          </ac:spMkLst>
        </pc:spChg>
        <pc:spChg chg="del topLvl">
          <ac:chgData name="Posada, JuanAndres" userId="0b2736ba-af94-4643-8a6e-dfd9513c051e" providerId="ADAL" clId="{B8BAE102-C7C9-684A-A74E-1288C0898F43}" dt="2020-07-01T11:08:45.715" v="632" actId="478"/>
          <ac:spMkLst>
            <pc:docMk/>
            <pc:sldMk cId="1267546968" sldId="317"/>
            <ac:spMk id="21" creationId="{00000000-0000-0000-0000-000000000000}"/>
          </ac:spMkLst>
        </pc:spChg>
        <pc:spChg chg="del mod topLvl">
          <ac:chgData name="Posada, JuanAndres" userId="0b2736ba-af94-4643-8a6e-dfd9513c051e" providerId="ADAL" clId="{B8BAE102-C7C9-684A-A74E-1288C0898F43}" dt="2020-07-01T11:08:55.664" v="637" actId="478"/>
          <ac:spMkLst>
            <pc:docMk/>
            <pc:sldMk cId="1267546968" sldId="317"/>
            <ac:spMk id="22" creationId="{00000000-0000-0000-0000-000000000000}"/>
          </ac:spMkLst>
        </pc:spChg>
        <pc:spChg chg="del mod topLvl">
          <ac:chgData name="Posada, JuanAndres" userId="0b2736ba-af94-4643-8a6e-dfd9513c051e" providerId="ADAL" clId="{B8BAE102-C7C9-684A-A74E-1288C0898F43}" dt="2020-07-01T11:09:00.983" v="640" actId="478"/>
          <ac:spMkLst>
            <pc:docMk/>
            <pc:sldMk cId="1267546968" sldId="317"/>
            <ac:spMk id="23" creationId="{00000000-0000-0000-0000-000000000000}"/>
          </ac:spMkLst>
        </pc:spChg>
        <pc:spChg chg="del topLvl">
          <ac:chgData name="Posada, JuanAndres" userId="0b2736ba-af94-4643-8a6e-dfd9513c051e" providerId="ADAL" clId="{B8BAE102-C7C9-684A-A74E-1288C0898F43}" dt="2020-07-01T11:09:03.956" v="641" actId="478"/>
          <ac:spMkLst>
            <pc:docMk/>
            <pc:sldMk cId="1267546968" sldId="317"/>
            <ac:spMk id="24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25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26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1:12:54.300" v="682" actId="1076"/>
          <ac:spMkLst>
            <pc:docMk/>
            <pc:sldMk cId="1267546968" sldId="317"/>
            <ac:spMk id="27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28" creationId="{CD957D61-78F9-7F43-A3BE-9FFEF72F1856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29" creationId="{AE56966F-62CB-EF4E-9ED3-929EBAA3C287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1" creationId="{37F6969E-C4A2-A447-9890-9E09AFE3D042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2" creationId="{4BA7F029-E9DA-1F42-8AC4-E4D408DE743D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4" creationId="{2F833E60-0D64-2F4A-B39A-E81146E27514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5" creationId="{ED8E6BB5-D391-9C4B-B3D5-4165F3F84BCB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7" creationId="{DBF057E3-D6E5-F140-981E-F4A6DF6DB313}"/>
          </ac:spMkLst>
        </pc:spChg>
        <pc:spChg chg="mod">
          <ac:chgData name="Posada, JuanAndres" userId="0b2736ba-af94-4643-8a6e-dfd9513c051e" providerId="ADAL" clId="{B8BAE102-C7C9-684A-A74E-1288C0898F43}" dt="2020-07-01T11:06:47.080" v="625" actId="571"/>
          <ac:spMkLst>
            <pc:docMk/>
            <pc:sldMk cId="1267546968" sldId="317"/>
            <ac:spMk id="38" creationId="{39930922-0B48-5646-9876-26A3170C3267}"/>
          </ac:spMkLst>
        </pc:spChg>
        <pc:spChg chg="mod">
          <ac:chgData name="Posada, JuanAndres" userId="0b2736ba-af94-4643-8a6e-dfd9513c051e" providerId="ADAL" clId="{B8BAE102-C7C9-684A-A74E-1288C0898F43}" dt="2020-07-01T11:06:58.201" v="627" actId="571"/>
          <ac:spMkLst>
            <pc:docMk/>
            <pc:sldMk cId="1267546968" sldId="317"/>
            <ac:spMk id="40" creationId="{9E8F91CF-5DB9-3F4E-B41F-DAB50DBC27B3}"/>
          </ac:spMkLst>
        </pc:spChg>
        <pc:spChg chg="mod">
          <ac:chgData name="Posada, JuanAndres" userId="0b2736ba-af94-4643-8a6e-dfd9513c051e" providerId="ADAL" clId="{B8BAE102-C7C9-684A-A74E-1288C0898F43}" dt="2020-07-01T11:06:58.201" v="627" actId="571"/>
          <ac:spMkLst>
            <pc:docMk/>
            <pc:sldMk cId="1267546968" sldId="317"/>
            <ac:spMk id="41" creationId="{E2A729ED-6313-764D-944F-70A334DFF847}"/>
          </ac:spMkLst>
        </pc:spChg>
        <pc:grpChg chg="del">
          <ac:chgData name="Posada, JuanAndres" userId="0b2736ba-af94-4643-8a6e-dfd9513c051e" providerId="ADAL" clId="{B8BAE102-C7C9-684A-A74E-1288C0898F43}" dt="2020-07-01T11:08:45.715" v="632" actId="478"/>
          <ac:grpSpMkLst>
            <pc:docMk/>
            <pc:sldMk cId="1267546968" sldId="317"/>
            <ac:grpSpMk id="3" creationId="{00000000-0000-0000-0000-000000000000}"/>
          </ac:grpSpMkLst>
        </pc:grpChg>
        <pc:grpChg chg="del mod">
          <ac:chgData name="Posada, JuanAndres" userId="0b2736ba-af94-4643-8a6e-dfd9513c051e" providerId="ADAL" clId="{B8BAE102-C7C9-684A-A74E-1288C0898F43}" dt="2020-07-01T11:08:55.664" v="637" actId="478"/>
          <ac:grpSpMkLst>
            <pc:docMk/>
            <pc:sldMk cId="1267546968" sldId="317"/>
            <ac:grpSpMk id="4" creationId="{00000000-0000-0000-0000-000000000000}"/>
          </ac:grpSpMkLst>
        </pc:grpChg>
        <pc:grpChg chg="del">
          <ac:chgData name="Posada, JuanAndres" userId="0b2736ba-af94-4643-8a6e-dfd9513c051e" providerId="ADAL" clId="{B8BAE102-C7C9-684A-A74E-1288C0898F43}" dt="2020-07-01T11:09:00.983" v="640" actId="478"/>
          <ac:grpSpMkLst>
            <pc:docMk/>
            <pc:sldMk cId="1267546968" sldId="317"/>
            <ac:grpSpMk id="5" creationId="{00000000-0000-0000-0000-000000000000}"/>
          </ac:grpSpMkLst>
        </pc:grpChg>
        <pc:grpChg chg="del">
          <ac:chgData name="Posada, JuanAndres" userId="0b2736ba-af94-4643-8a6e-dfd9513c051e" providerId="ADAL" clId="{B8BAE102-C7C9-684A-A74E-1288C0898F43}" dt="2020-07-01T11:09:03.956" v="641" actId="478"/>
          <ac:grpSpMkLst>
            <pc:docMk/>
            <pc:sldMk cId="1267546968" sldId="317"/>
            <ac:grpSpMk id="6" creationId="{00000000-0000-0000-0000-000000000000}"/>
          </ac:grpSpMkLst>
        </pc:grpChg>
        <pc:grpChg chg="add mod">
          <ac:chgData name="Posada, JuanAndres" userId="0b2736ba-af94-4643-8a6e-dfd9513c051e" providerId="ADAL" clId="{B8BAE102-C7C9-684A-A74E-1288C0898F43}" dt="2020-07-01T11:06:47.080" v="625" actId="571"/>
          <ac:grpSpMkLst>
            <pc:docMk/>
            <pc:sldMk cId="1267546968" sldId="317"/>
            <ac:grpSpMk id="19" creationId="{94C1401C-49DD-0643-8D1F-5B9201FAA70A}"/>
          </ac:grpSpMkLst>
        </pc:grpChg>
        <pc:grpChg chg="add mod">
          <ac:chgData name="Posada, JuanAndres" userId="0b2736ba-af94-4643-8a6e-dfd9513c051e" providerId="ADAL" clId="{B8BAE102-C7C9-684A-A74E-1288C0898F43}" dt="2020-07-01T11:06:47.080" v="625" actId="571"/>
          <ac:grpSpMkLst>
            <pc:docMk/>
            <pc:sldMk cId="1267546968" sldId="317"/>
            <ac:grpSpMk id="30" creationId="{6CEA1753-EBC1-864C-9815-CF78BEA0C1E2}"/>
          </ac:grpSpMkLst>
        </pc:grpChg>
        <pc:grpChg chg="add mod">
          <ac:chgData name="Posada, JuanAndres" userId="0b2736ba-af94-4643-8a6e-dfd9513c051e" providerId="ADAL" clId="{B8BAE102-C7C9-684A-A74E-1288C0898F43}" dt="2020-07-01T11:06:47.080" v="625" actId="571"/>
          <ac:grpSpMkLst>
            <pc:docMk/>
            <pc:sldMk cId="1267546968" sldId="317"/>
            <ac:grpSpMk id="33" creationId="{2BF17D7C-36D8-CA42-9E01-8760DC2EC212}"/>
          </ac:grpSpMkLst>
        </pc:grpChg>
        <pc:grpChg chg="add mod">
          <ac:chgData name="Posada, JuanAndres" userId="0b2736ba-af94-4643-8a6e-dfd9513c051e" providerId="ADAL" clId="{B8BAE102-C7C9-684A-A74E-1288C0898F43}" dt="2020-07-01T11:06:47.080" v="625" actId="571"/>
          <ac:grpSpMkLst>
            <pc:docMk/>
            <pc:sldMk cId="1267546968" sldId="317"/>
            <ac:grpSpMk id="36" creationId="{544C29D7-ABBE-3549-A031-439AE78562AA}"/>
          </ac:grpSpMkLst>
        </pc:grpChg>
        <pc:grpChg chg="add mod">
          <ac:chgData name="Posada, JuanAndres" userId="0b2736ba-af94-4643-8a6e-dfd9513c051e" providerId="ADAL" clId="{B8BAE102-C7C9-684A-A74E-1288C0898F43}" dt="2020-07-01T11:06:58.201" v="627" actId="571"/>
          <ac:grpSpMkLst>
            <pc:docMk/>
            <pc:sldMk cId="1267546968" sldId="317"/>
            <ac:grpSpMk id="39" creationId="{A52B8304-9F3E-0A4E-8CBD-F90233A84598}"/>
          </ac:grpSpMkLst>
        </pc:grpChg>
      </pc:sldChg>
      <pc:sldChg chg="addSp delSp modSp mod modClrScheme chgLayout">
        <pc:chgData name="Posada, JuanAndres" userId="0b2736ba-af94-4643-8a6e-dfd9513c051e" providerId="ADAL" clId="{B8BAE102-C7C9-684A-A74E-1288C0898F43}" dt="2020-07-01T13:04:50.967" v="803" actId="113"/>
        <pc:sldMkLst>
          <pc:docMk/>
          <pc:sldMk cId="3069054431" sldId="377"/>
        </pc:sldMkLst>
        <pc:spChg chg="del mod ord">
          <ac:chgData name="Posada, JuanAndres" userId="0b2736ba-af94-4643-8a6e-dfd9513c051e" providerId="ADAL" clId="{B8BAE102-C7C9-684A-A74E-1288C0898F43}" dt="2020-07-01T13:03:53.443" v="792" actId="478"/>
          <ac:spMkLst>
            <pc:docMk/>
            <pc:sldMk cId="3069054431" sldId="377"/>
            <ac:spMk id="2" creationId="{00000000-0000-0000-0000-000000000000}"/>
          </ac:spMkLst>
        </pc:spChg>
        <pc:spChg chg="mod ord">
          <ac:chgData name="Posada, JuanAndres" userId="0b2736ba-af94-4643-8a6e-dfd9513c051e" providerId="ADAL" clId="{B8BAE102-C7C9-684A-A74E-1288C0898F43}" dt="2020-07-01T13:04:24.403" v="795" actId="21"/>
          <ac:spMkLst>
            <pc:docMk/>
            <pc:sldMk cId="3069054431" sldId="377"/>
            <ac:spMk id="3" creationId="{00000000-0000-0000-0000-000000000000}"/>
          </ac:spMkLst>
        </pc:spChg>
        <pc:spChg chg="add del mod ord">
          <ac:chgData name="Posada, JuanAndres" userId="0b2736ba-af94-4643-8a6e-dfd9513c051e" providerId="ADAL" clId="{B8BAE102-C7C9-684A-A74E-1288C0898F43}" dt="2020-07-01T13:04:15.662" v="793" actId="700"/>
          <ac:spMkLst>
            <pc:docMk/>
            <pc:sldMk cId="3069054431" sldId="377"/>
            <ac:spMk id="4" creationId="{F5C802C1-6464-A144-AB3B-4A02FD0422A4}"/>
          </ac:spMkLst>
        </pc:spChg>
        <pc:spChg chg="add mod ord">
          <ac:chgData name="Posada, JuanAndres" userId="0b2736ba-af94-4643-8a6e-dfd9513c051e" providerId="ADAL" clId="{B8BAE102-C7C9-684A-A74E-1288C0898F43}" dt="2020-07-01T13:04:50.967" v="803" actId="113"/>
          <ac:spMkLst>
            <pc:docMk/>
            <pc:sldMk cId="3069054431" sldId="377"/>
            <ac:spMk id="5" creationId="{F5C7EBB0-E96C-6F40-9B76-93397F9AE5DA}"/>
          </ac:spMkLst>
        </pc:spChg>
      </pc:sldChg>
      <pc:sldChg chg="modSp">
        <pc:chgData name="Posada, JuanAndres" userId="0b2736ba-af94-4643-8a6e-dfd9513c051e" providerId="ADAL" clId="{B8BAE102-C7C9-684A-A74E-1288C0898F43}" dt="2020-06-30T14:49:11.481" v="19" actId="1076"/>
        <pc:sldMkLst>
          <pc:docMk/>
          <pc:sldMk cId="343515034" sldId="420"/>
        </pc:sldMkLst>
        <pc:spChg chg="mod">
          <ac:chgData name="Posada, JuanAndres" userId="0b2736ba-af94-4643-8a6e-dfd9513c051e" providerId="ADAL" clId="{B8BAE102-C7C9-684A-A74E-1288C0898F43}" dt="2020-06-30T14:49:11.481" v="19" actId="1076"/>
          <ac:spMkLst>
            <pc:docMk/>
            <pc:sldMk cId="343515034" sldId="420"/>
            <ac:spMk id="2" creationId="{00000000-0000-0000-0000-000000000000}"/>
          </ac:spMkLst>
        </pc:spChg>
      </pc:sldChg>
      <pc:sldChg chg="modSp del">
        <pc:chgData name="Posada, JuanAndres" userId="0b2736ba-af94-4643-8a6e-dfd9513c051e" providerId="ADAL" clId="{B8BAE102-C7C9-684A-A74E-1288C0898F43}" dt="2020-07-01T09:34:25.159" v="322" actId="2696"/>
        <pc:sldMkLst>
          <pc:docMk/>
          <pc:sldMk cId="3865556153" sldId="421"/>
        </pc:sldMkLst>
        <pc:grpChg chg="mod">
          <ac:chgData name="Posada, JuanAndres" userId="0b2736ba-af94-4643-8a6e-dfd9513c051e" providerId="ADAL" clId="{B8BAE102-C7C9-684A-A74E-1288C0898F43}" dt="2020-07-01T09:32:17.067" v="306" actId="207"/>
          <ac:grpSpMkLst>
            <pc:docMk/>
            <pc:sldMk cId="3865556153" sldId="421"/>
            <ac:grpSpMk id="14" creationId="{00000000-0000-0000-0000-000000000000}"/>
          </ac:grpSpMkLst>
        </pc:grpChg>
      </pc:sldChg>
      <pc:sldChg chg="addSp delSp modSp mod modClrScheme chgLayout">
        <pc:chgData name="Posada, JuanAndres" userId="0b2736ba-af94-4643-8a6e-dfd9513c051e" providerId="ADAL" clId="{B8BAE102-C7C9-684A-A74E-1288C0898F43}" dt="2020-07-01T09:31:44.488" v="305" actId="14100"/>
        <pc:sldMkLst>
          <pc:docMk/>
          <pc:sldMk cId="119134620" sldId="423"/>
        </pc:sldMkLst>
        <pc:spChg chg="del mod ord">
          <ac:chgData name="Posada, JuanAndres" userId="0b2736ba-af94-4643-8a6e-dfd9513c051e" providerId="ADAL" clId="{B8BAE102-C7C9-684A-A74E-1288C0898F43}" dt="2020-07-01T09:31:04.838" v="294" actId="478"/>
          <ac:spMkLst>
            <pc:docMk/>
            <pc:sldMk cId="119134620" sldId="423"/>
            <ac:spMk id="3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09:31:44.488" v="305" actId="14100"/>
          <ac:spMkLst>
            <pc:docMk/>
            <pc:sldMk cId="119134620" sldId="423"/>
            <ac:spMk id="5" creationId="{46B24E54-223B-4D0F-A23A-3C8C4DC15BB1}"/>
          </ac:spMkLst>
        </pc:spChg>
        <pc:spChg chg="add mod ord">
          <ac:chgData name="Posada, JuanAndres" userId="0b2736ba-af94-4643-8a6e-dfd9513c051e" providerId="ADAL" clId="{B8BAE102-C7C9-684A-A74E-1288C0898F43}" dt="2020-07-01T09:31:11.992" v="296" actId="255"/>
          <ac:spMkLst>
            <pc:docMk/>
            <pc:sldMk cId="119134620" sldId="423"/>
            <ac:spMk id="6" creationId="{B9B9542F-6A23-524E-A2DA-AFC5E02E67B1}"/>
          </ac:spMkLst>
        </pc:spChg>
        <pc:graphicFrameChg chg="add mod">
          <ac:chgData name="Posada, JuanAndres" userId="0b2736ba-af94-4643-8a6e-dfd9513c051e" providerId="ADAL" clId="{B8BAE102-C7C9-684A-A74E-1288C0898F43}" dt="2020-07-01T09:30:51.085" v="291" actId="167"/>
          <ac:graphicFrameMkLst>
            <pc:docMk/>
            <pc:sldMk cId="119134620" sldId="423"/>
            <ac:graphicFrameMk id="2" creationId="{66E6193C-6579-194E-9B59-996251A669EE}"/>
          </ac:graphicFrameMkLst>
        </pc:graphicFrameChg>
        <pc:picChg chg="del mod">
          <ac:chgData name="Posada, JuanAndres" userId="0b2736ba-af94-4643-8a6e-dfd9513c051e" providerId="ADAL" clId="{B8BAE102-C7C9-684A-A74E-1288C0898F43}" dt="2020-07-01T09:24:31.986" v="192" actId="478"/>
          <ac:picMkLst>
            <pc:docMk/>
            <pc:sldMk cId="119134620" sldId="423"/>
            <ac:picMk id="4" creationId="{00000000-0000-0000-0000-000000000000}"/>
          </ac:picMkLst>
        </pc:picChg>
      </pc:sldChg>
      <pc:sldChg chg="del">
        <pc:chgData name="Posada, JuanAndres" userId="0b2736ba-af94-4643-8a6e-dfd9513c051e" providerId="ADAL" clId="{B8BAE102-C7C9-684A-A74E-1288C0898F43}" dt="2020-07-01T13:05:24.951" v="808" actId="2696"/>
        <pc:sldMkLst>
          <pc:docMk/>
          <pc:sldMk cId="3357772992" sldId="424"/>
        </pc:sldMkLst>
      </pc:sldChg>
      <pc:sldChg chg="addSp delSp modSp del">
        <pc:chgData name="Posada, JuanAndres" userId="0b2736ba-af94-4643-8a6e-dfd9513c051e" providerId="ADAL" clId="{B8BAE102-C7C9-684A-A74E-1288C0898F43}" dt="2020-07-01T10:17:41.308" v="373" actId="2696"/>
        <pc:sldMkLst>
          <pc:docMk/>
          <pc:sldMk cId="3557530930" sldId="425"/>
        </pc:sldMkLst>
        <pc:spChg chg="add del mod">
          <ac:chgData name="Posada, JuanAndres" userId="0b2736ba-af94-4643-8a6e-dfd9513c051e" providerId="ADAL" clId="{B8BAE102-C7C9-684A-A74E-1288C0898F43}" dt="2020-07-01T10:17:22.558" v="369" actId="1076"/>
          <ac:spMkLst>
            <pc:docMk/>
            <pc:sldMk cId="3557530930" sldId="425"/>
            <ac:spMk id="20" creationId="{1692429F-DE13-433C-940A-F18055426815}"/>
          </ac:spMkLst>
        </pc:spChg>
      </pc:sldChg>
      <pc:sldChg chg="modSp del">
        <pc:chgData name="Posada, JuanAndres" userId="0b2736ba-af94-4643-8a6e-dfd9513c051e" providerId="ADAL" clId="{B8BAE102-C7C9-684A-A74E-1288C0898F43}" dt="2020-07-01T10:18:08.681" v="376" actId="2696"/>
        <pc:sldMkLst>
          <pc:docMk/>
          <pc:sldMk cId="2435666840" sldId="426"/>
        </pc:sldMkLst>
        <pc:spChg chg="mod">
          <ac:chgData name="Posada, JuanAndres" userId="0b2736ba-af94-4643-8a6e-dfd9513c051e" providerId="ADAL" clId="{B8BAE102-C7C9-684A-A74E-1288C0898F43}" dt="2020-07-01T10:15:49.912" v="349" actId="1076"/>
          <ac:spMkLst>
            <pc:docMk/>
            <pc:sldMk cId="2435666840" sldId="426"/>
            <ac:spMk id="20" creationId="{5FD6D81A-062B-497F-9EE7-E38086E6A1B6}"/>
          </ac:spMkLst>
        </pc:spChg>
      </pc:sldChg>
      <pc:sldChg chg="addSp delSp modSp mod modClrScheme chgLayout">
        <pc:chgData name="Posada, JuanAndres" userId="0b2736ba-af94-4643-8a6e-dfd9513c051e" providerId="ADAL" clId="{B8BAE102-C7C9-684A-A74E-1288C0898F43}" dt="2020-07-01T13:06:03.489" v="816" actId="12385"/>
        <pc:sldMkLst>
          <pc:docMk/>
          <pc:sldMk cId="833908431" sldId="427"/>
        </pc:sldMkLst>
        <pc:spChg chg="add mod ord">
          <ac:chgData name="Posada, JuanAndres" userId="0b2736ba-af94-4643-8a6e-dfd9513c051e" providerId="ADAL" clId="{B8BAE102-C7C9-684A-A74E-1288C0898F43}" dt="2020-07-01T13:05:45.634" v="811"/>
          <ac:spMkLst>
            <pc:docMk/>
            <pc:sldMk cId="833908431" sldId="427"/>
            <ac:spMk id="2" creationId="{100F5965-A52E-4640-8B01-2F41836E2EEB}"/>
          </ac:spMkLst>
        </pc:spChg>
        <pc:spChg chg="del mod ord">
          <ac:chgData name="Posada, JuanAndres" userId="0b2736ba-af94-4643-8a6e-dfd9513c051e" providerId="ADAL" clId="{B8BAE102-C7C9-684A-A74E-1288C0898F43}" dt="2020-07-01T13:05:44.221" v="810" actId="478"/>
          <ac:spMkLst>
            <pc:docMk/>
            <pc:sldMk cId="833908431" sldId="427"/>
            <ac:spMk id="3" creationId="{00000000-0000-0000-0000-000000000000}"/>
          </ac:spMkLst>
        </pc:spChg>
        <pc:graphicFrameChg chg="mod modGraphic">
          <ac:chgData name="Posada, JuanAndres" userId="0b2736ba-af94-4643-8a6e-dfd9513c051e" providerId="ADAL" clId="{B8BAE102-C7C9-684A-A74E-1288C0898F43}" dt="2020-07-01T13:06:03.489" v="816" actId="12385"/>
          <ac:graphicFrameMkLst>
            <pc:docMk/>
            <pc:sldMk cId="833908431" sldId="427"/>
            <ac:graphicFrameMk id="4" creationId="{00000000-0000-0000-0000-000000000000}"/>
          </ac:graphicFrameMkLst>
        </pc:graphicFrameChg>
      </pc:sldChg>
      <pc:sldChg chg="del">
        <pc:chgData name="Posada, JuanAndres" userId="0b2736ba-af94-4643-8a6e-dfd9513c051e" providerId="ADAL" clId="{B8BAE102-C7C9-684A-A74E-1288C0898F43}" dt="2020-07-01T13:07:02.174" v="822" actId="2696"/>
        <pc:sldMkLst>
          <pc:docMk/>
          <pc:sldMk cId="1683108684" sldId="428"/>
        </pc:sldMkLst>
      </pc:sldChg>
      <pc:sldChg chg="addSp delSp modSp mod modClrScheme chgLayout modNotesTx">
        <pc:chgData name="Posada, JuanAndres" userId="0b2736ba-af94-4643-8a6e-dfd9513c051e" providerId="ADAL" clId="{B8BAE102-C7C9-684A-A74E-1288C0898F43}" dt="2020-07-01T13:45:35.151" v="1677" actId="1076"/>
        <pc:sldMkLst>
          <pc:docMk/>
          <pc:sldMk cId="3922306056" sldId="429"/>
        </pc:sldMkLst>
        <pc:spChg chg="del mod ord">
          <ac:chgData name="Posada, JuanAndres" userId="0b2736ba-af94-4643-8a6e-dfd9513c051e" providerId="ADAL" clId="{B8BAE102-C7C9-684A-A74E-1288C0898F43}" dt="2020-07-01T13:45:29.264" v="1675" actId="478"/>
          <ac:spMkLst>
            <pc:docMk/>
            <pc:sldMk cId="3922306056" sldId="429"/>
            <ac:spMk id="3" creationId="{00000000-0000-0000-0000-00000000000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19" creationId="{304AD2FF-44B0-034B-9430-2A225518837D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0" creationId="{5BE54316-DBEA-B34A-B36C-C829B8F987B1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1" creationId="{816D4EF7-5FE4-2D4B-B5C0-4581060030E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2" creationId="{0FB2D723-E1D0-834C-A7A2-45685B952AF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3" creationId="{F77060AE-3C25-0F4C-823A-BDC4E43962A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4" creationId="{34988F91-1CB6-D64A-AB46-C349ED3C1D6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5" creationId="{57F7D8F7-5770-0B46-BEB7-C676D8EC0014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6" creationId="{6ED3CBF5-4591-3A46-9FA7-EE6EC3EAE11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7" creationId="{96C244A8-CD3B-2D41-805D-4428A5B50EF1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8" creationId="{91D9A9B1-113C-D645-BAE5-C335F80A3809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29" creationId="{16976ED0-BC1A-4742-B3D9-60B4CBFF3A4A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0" creationId="{49A34308-DC17-1F4A-9DBE-42500FC1C1D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1" creationId="{22354076-8779-1F49-AFB7-20D08BCF423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2" creationId="{721B15F3-3E99-A54C-A8E7-3F923C29A203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3" creationId="{80A7C3A8-D8AA-D941-97F5-15DE4D876792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4" creationId="{73975226-1BDD-B14B-AB3F-1770CFD0839F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5" creationId="{52F069AB-2360-AA42-9B74-0891EEF87A5A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6" creationId="{C0F97CAE-5821-834D-9950-7C3DA93E50FF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7" creationId="{A00A68C6-12B5-0548-AE9D-2A17E0B8847F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8" creationId="{950CED90-F538-FA4E-B76C-32C3E285C142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39" creationId="{977ED24B-B28F-B14F-ABD0-2DF72AA4D881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0" creationId="{02031DA8-2B1F-464B-8BBB-A2214047912B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1" creationId="{BFE4DA4B-46BC-9C45-B874-A414104DC9F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2" creationId="{EFD651A9-EEDD-EC44-BEC9-616304022172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3" creationId="{231A2661-07A1-3042-AD66-23E0BD3165B3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4" creationId="{CDACB92F-F383-4A4C-8B97-8E78D39AA89A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5" creationId="{0A94320C-67DB-794D-A9C6-997C129A9D4C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6" creationId="{731B4B9A-D5A1-E049-A8CF-16CEF797E9B4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7" creationId="{A3DDCB17-E4EA-9842-9B0F-42E3EFBE1D72}"/>
          </ac:spMkLst>
        </pc:spChg>
        <pc:spChg chg="add del mod">
          <ac:chgData name="Posada, JuanAndres" userId="0b2736ba-af94-4643-8a6e-dfd9513c051e" providerId="ADAL" clId="{B8BAE102-C7C9-684A-A74E-1288C0898F43}" dt="2020-07-01T13:42:05.614" v="1567" actId="478"/>
          <ac:spMkLst>
            <pc:docMk/>
            <pc:sldMk cId="3922306056" sldId="429"/>
            <ac:spMk id="48" creationId="{5A39D73A-32C4-DB44-A5F3-18B9DFF801D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49" creationId="{735CEC99-A7AD-6F4C-93E7-DA68F0A509DF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0" creationId="{12CB3553-5063-D94B-A99E-029F1267BC93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1" creationId="{E1E401AD-AA46-7747-969D-A57EE5296F8A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2" creationId="{49E6BA84-1DFF-B947-9A16-E91BE8D8A876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3" creationId="{A5129124-A5DD-1B4E-97D7-95B7CD7DFD46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4" creationId="{B53CA94E-4188-8340-B69F-C5C30BB0276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5" creationId="{F7902344-E570-E448-A7F4-646E304BD2FF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6" creationId="{79963AC2-1CCD-5143-B32D-31DAC35C6783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7" creationId="{A94AA13D-E4B0-BE4B-835B-22A9A34464A2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8" creationId="{0605C429-A603-6D41-B3A0-37D18DA171F1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59" creationId="{7CF88AF9-9686-A74D-9E11-8AF627C59485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0" creationId="{10610C46-9F4E-C14C-BEFE-AFBB6B4D0320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1" creationId="{910235FD-8239-7E43-BD77-C6DAACBBD3A3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2" creationId="{56D5FD05-47AB-8345-89C6-1A91BBD5D1FE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3" creationId="{3615383C-6F1F-7B4D-91C0-EADA6364F681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4" creationId="{ACECAA61-CD3C-BE4C-AF91-E2F55B9FB7F9}"/>
          </ac:spMkLst>
        </pc:spChg>
        <pc:spChg chg="add mod">
          <ac:chgData name="Posada, JuanAndres" userId="0b2736ba-af94-4643-8a6e-dfd9513c051e" providerId="ADAL" clId="{B8BAE102-C7C9-684A-A74E-1288C0898F43}" dt="2020-07-01T13:45:12.087" v="1671" actId="164"/>
          <ac:spMkLst>
            <pc:docMk/>
            <pc:sldMk cId="3922306056" sldId="429"/>
            <ac:spMk id="65" creationId="{E3D3F6B7-C0F6-F947-81AE-363E632AA307}"/>
          </ac:spMkLst>
        </pc:spChg>
        <pc:spChg chg="add mod ord">
          <ac:chgData name="Posada, JuanAndres" userId="0b2736ba-af94-4643-8a6e-dfd9513c051e" providerId="ADAL" clId="{B8BAE102-C7C9-684A-A74E-1288C0898F43}" dt="2020-07-01T13:45:30.839" v="1676"/>
          <ac:spMkLst>
            <pc:docMk/>
            <pc:sldMk cId="3922306056" sldId="429"/>
            <ac:spMk id="67" creationId="{876FD701-2F03-EB4E-8869-A9235890CF4A}"/>
          </ac:spMkLst>
        </pc:spChg>
        <pc:grpChg chg="add mod">
          <ac:chgData name="Posada, JuanAndres" userId="0b2736ba-af94-4643-8a6e-dfd9513c051e" providerId="ADAL" clId="{B8BAE102-C7C9-684A-A74E-1288C0898F43}" dt="2020-07-01T13:45:35.151" v="1677" actId="1076"/>
          <ac:grpSpMkLst>
            <pc:docMk/>
            <pc:sldMk cId="3922306056" sldId="429"/>
            <ac:grpSpMk id="66" creationId="{85F1B97C-7D45-8E45-9C20-24109DB9FEE0}"/>
          </ac:grpSpMkLst>
        </pc:grpChg>
        <pc:picChg chg="del mod">
          <ac:chgData name="Posada, JuanAndres" userId="0b2736ba-af94-4643-8a6e-dfd9513c051e" providerId="ADAL" clId="{B8BAE102-C7C9-684A-A74E-1288C0898F43}" dt="2020-07-01T13:44:46.137" v="1669" actId="478"/>
          <ac:picMkLst>
            <pc:docMk/>
            <pc:sldMk cId="3922306056" sldId="429"/>
            <ac:picMk id="2" creationId="{00000000-0000-0000-0000-000000000000}"/>
          </ac:picMkLst>
        </pc:pic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5" creationId="{7FC0E211-2602-084A-BAAA-E7B59646FAC5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7" creationId="{4AC05553-648B-CB44-BDF3-8E3E849DA4C2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0" creationId="{CFA963C1-4F41-6645-B974-24BE3019FF75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1" creationId="{EC557DFA-BCC9-FD4A-B748-0BA4A6F97733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2" creationId="{9EE815DF-C4C2-F542-A4C0-143F341DB393}"/>
          </ac:cxnSpMkLst>
        </pc:cxnChg>
        <pc:cxnChg chg="add mod">
          <ac:chgData name="Posada, JuanAndres" userId="0b2736ba-af94-4643-8a6e-dfd9513c051e" providerId="ADAL" clId="{B8BAE102-C7C9-684A-A74E-1288C0898F43}" dt="2020-07-01T13:36:56.632" v="1397" actId="571"/>
          <ac:cxnSpMkLst>
            <pc:docMk/>
            <pc:sldMk cId="3922306056" sldId="429"/>
            <ac:cxnSpMk id="13" creationId="{64075AC4-0E59-A143-8114-EBFE965D6111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6" creationId="{AB181584-2DB2-E340-9560-BD1760CE9770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7" creationId="{AFC78CB4-F7E6-4B45-A0D8-29FEE648A1DC}"/>
          </ac:cxnSpMkLst>
        </pc:cxnChg>
        <pc:cxnChg chg="add mod">
          <ac:chgData name="Posada, JuanAndres" userId="0b2736ba-af94-4643-8a6e-dfd9513c051e" providerId="ADAL" clId="{B8BAE102-C7C9-684A-A74E-1288C0898F43}" dt="2020-07-01T13:45:12.087" v="1671" actId="164"/>
          <ac:cxnSpMkLst>
            <pc:docMk/>
            <pc:sldMk cId="3922306056" sldId="429"/>
            <ac:cxnSpMk id="18" creationId="{58A1613F-BF4A-0146-949C-7AE9A4AF130E}"/>
          </ac:cxnSpMkLst>
        </pc:cxnChg>
      </pc:sldChg>
      <pc:sldChg chg="del">
        <pc:chgData name="Posada, JuanAndres" userId="0b2736ba-af94-4643-8a6e-dfd9513c051e" providerId="ADAL" clId="{B8BAE102-C7C9-684A-A74E-1288C0898F43}" dt="2020-07-01T13:47:53.371" v="1686" actId="2696"/>
        <pc:sldMkLst>
          <pc:docMk/>
          <pc:sldMk cId="741207124" sldId="430"/>
        </pc:sldMkLst>
      </pc:sldChg>
      <pc:sldChg chg="del">
        <pc:chgData name="Posada, JuanAndres" userId="0b2736ba-af94-4643-8a6e-dfd9513c051e" providerId="ADAL" clId="{B8BAE102-C7C9-684A-A74E-1288C0898F43}" dt="2020-07-01T13:48:26.867" v="1693" actId="2696"/>
        <pc:sldMkLst>
          <pc:docMk/>
          <pc:sldMk cId="2603015677" sldId="431"/>
        </pc:sldMkLst>
      </pc:sldChg>
      <pc:sldChg chg="del">
        <pc:chgData name="Posada, JuanAndres" userId="0b2736ba-af94-4643-8a6e-dfd9513c051e" providerId="ADAL" clId="{B8BAE102-C7C9-684A-A74E-1288C0898F43}" dt="2020-06-30T15:22:30.363" v="104" actId="2696"/>
        <pc:sldMkLst>
          <pc:docMk/>
          <pc:sldMk cId="2487755909" sldId="432"/>
        </pc:sldMkLst>
      </pc:sldChg>
      <pc:sldChg chg="del">
        <pc:chgData name="Posada, JuanAndres" userId="0b2736ba-af94-4643-8a6e-dfd9513c051e" providerId="ADAL" clId="{B8BAE102-C7C9-684A-A74E-1288C0898F43}" dt="2020-06-30T15:24:18.258" v="126" actId="2696"/>
        <pc:sldMkLst>
          <pc:docMk/>
          <pc:sldMk cId="817640297" sldId="433"/>
        </pc:sldMkLst>
      </pc:sldChg>
      <pc:sldChg chg="del">
        <pc:chgData name="Posada, JuanAndres" userId="0b2736ba-af94-4643-8a6e-dfd9513c051e" providerId="ADAL" clId="{B8BAE102-C7C9-684A-A74E-1288C0898F43}" dt="2020-07-01T13:48:54.941" v="1700" actId="2696"/>
        <pc:sldMkLst>
          <pc:docMk/>
          <pc:sldMk cId="2235240186" sldId="434"/>
        </pc:sldMkLst>
      </pc:sldChg>
      <pc:sldChg chg="del">
        <pc:chgData name="Posada, JuanAndres" userId="0b2736ba-af94-4643-8a6e-dfd9513c051e" providerId="ADAL" clId="{B8BAE102-C7C9-684A-A74E-1288C0898F43}" dt="2020-07-01T13:08:29.044" v="849" actId="2696"/>
        <pc:sldMkLst>
          <pc:docMk/>
          <pc:sldMk cId="4073873999" sldId="437"/>
        </pc:sldMkLst>
      </pc:sldChg>
      <pc:sldChg chg="addSp delSp modSp mod modClrScheme chgLayout">
        <pc:chgData name="Posada, JuanAndres" userId="0b2736ba-af94-4643-8a6e-dfd9513c051e" providerId="ADAL" clId="{B8BAE102-C7C9-684A-A74E-1288C0898F43}" dt="2020-07-01T11:27:24.906" v="789" actId="207"/>
        <pc:sldMkLst>
          <pc:docMk/>
          <pc:sldMk cId="127857139" sldId="438"/>
        </pc:sldMkLst>
        <pc:spChg chg="del mod ord">
          <ac:chgData name="Posada, JuanAndres" userId="0b2736ba-af94-4643-8a6e-dfd9513c051e" providerId="ADAL" clId="{B8BAE102-C7C9-684A-A74E-1288C0898F43}" dt="2020-07-01T11:27:12.480" v="787" actId="478"/>
          <ac:spMkLst>
            <pc:docMk/>
            <pc:sldMk cId="127857139" sldId="438"/>
            <ac:spMk id="2" creationId="{BED88F51-E8DA-41E2-AD98-E41A2E1CAD8B}"/>
          </ac:spMkLst>
        </pc:spChg>
        <pc:spChg chg="add mod">
          <ac:chgData name="Posada, JuanAndres" userId="0b2736ba-af94-4643-8a6e-dfd9513c051e" providerId="ADAL" clId="{B8BAE102-C7C9-684A-A74E-1288C0898F43}" dt="2020-07-01T11:25:29.772" v="770" actId="27636"/>
          <ac:spMkLst>
            <pc:docMk/>
            <pc:sldMk cId="127857139" sldId="438"/>
            <ac:spMk id="3" creationId="{256CF82E-4BF1-5842-BD45-FC87612E6FE5}"/>
          </ac:spMkLst>
        </pc:spChg>
        <pc:spChg chg="mod">
          <ac:chgData name="Posada, JuanAndres" userId="0b2736ba-af94-4643-8a6e-dfd9513c051e" providerId="ADAL" clId="{B8BAE102-C7C9-684A-A74E-1288C0898F43}" dt="2020-07-01T11:23:56.733" v="750" actId="207"/>
          <ac:spMkLst>
            <pc:docMk/>
            <pc:sldMk cId="127857139" sldId="438"/>
            <ac:spMk id="4" creationId="{6EF7DCD5-F670-4297-80FD-D55962EAA120}"/>
          </ac:spMkLst>
        </pc:spChg>
        <pc:spChg chg="mod">
          <ac:chgData name="Posada, JuanAndres" userId="0b2736ba-af94-4643-8a6e-dfd9513c051e" providerId="ADAL" clId="{B8BAE102-C7C9-684A-A74E-1288C0898F43}" dt="2020-07-01T11:26:05.899" v="774" actId="207"/>
          <ac:spMkLst>
            <pc:docMk/>
            <pc:sldMk cId="127857139" sldId="438"/>
            <ac:spMk id="5" creationId="{BDA3D2F6-14B2-468E-B88B-D0C36283849F}"/>
          </ac:spMkLst>
        </pc:spChg>
        <pc:spChg chg="mod">
          <ac:chgData name="Posada, JuanAndres" userId="0b2736ba-af94-4643-8a6e-dfd9513c051e" providerId="ADAL" clId="{B8BAE102-C7C9-684A-A74E-1288C0898F43}" dt="2020-07-01T11:26:47.473" v="781" actId="207"/>
          <ac:spMkLst>
            <pc:docMk/>
            <pc:sldMk cId="127857139" sldId="438"/>
            <ac:spMk id="6" creationId="{8BCF346F-9896-41E1-BB81-4DEE9CFB980C}"/>
          </ac:spMkLst>
        </pc:spChg>
        <pc:spChg chg="mod">
          <ac:chgData name="Posada, JuanAndres" userId="0b2736ba-af94-4643-8a6e-dfd9513c051e" providerId="ADAL" clId="{B8BAE102-C7C9-684A-A74E-1288C0898F43}" dt="2020-07-01T11:26:47.473" v="781" actId="207"/>
          <ac:spMkLst>
            <pc:docMk/>
            <pc:sldMk cId="127857139" sldId="438"/>
            <ac:spMk id="7" creationId="{728882AA-550E-4A2F-8A7C-656A471B8B51}"/>
          </ac:spMkLst>
        </pc:spChg>
        <pc:spChg chg="mod">
          <ac:chgData name="Posada, JuanAndres" userId="0b2736ba-af94-4643-8a6e-dfd9513c051e" providerId="ADAL" clId="{B8BAE102-C7C9-684A-A74E-1288C0898F43}" dt="2020-07-01T11:22:57.696" v="729" actId="255"/>
          <ac:spMkLst>
            <pc:docMk/>
            <pc:sldMk cId="127857139" sldId="438"/>
            <ac:spMk id="9" creationId="{1A8306AD-464E-4469-8609-2304174E2EC2}"/>
          </ac:spMkLst>
        </pc:spChg>
        <pc:spChg chg="mod">
          <ac:chgData name="Posada, JuanAndres" userId="0b2736ba-af94-4643-8a6e-dfd9513c051e" providerId="ADAL" clId="{B8BAE102-C7C9-684A-A74E-1288C0898F43}" dt="2020-07-01T11:27:24.906" v="789" actId="207"/>
          <ac:spMkLst>
            <pc:docMk/>
            <pc:sldMk cId="127857139" sldId="438"/>
            <ac:spMk id="10" creationId="{2FBAB9C9-F2A9-4EA8-A837-8A28BD05FB39}"/>
          </ac:spMkLst>
        </pc:spChg>
        <pc:spChg chg="mod">
          <ac:chgData name="Posada, JuanAndres" userId="0b2736ba-af94-4643-8a6e-dfd9513c051e" providerId="ADAL" clId="{B8BAE102-C7C9-684A-A74E-1288C0898F43}" dt="2020-07-01T11:26:57.541" v="784" actId="1076"/>
          <ac:spMkLst>
            <pc:docMk/>
            <pc:sldMk cId="127857139" sldId="438"/>
            <ac:spMk id="11" creationId="{D0B5850A-2321-4A15-AEC6-7E235246043F}"/>
          </ac:spMkLst>
        </pc:spChg>
        <pc:spChg chg="mod">
          <ac:chgData name="Posada, JuanAndres" userId="0b2736ba-af94-4643-8a6e-dfd9513c051e" providerId="ADAL" clId="{B8BAE102-C7C9-684A-A74E-1288C0898F43}" dt="2020-07-01T11:26:55.547" v="783" actId="1076"/>
          <ac:spMkLst>
            <pc:docMk/>
            <pc:sldMk cId="127857139" sldId="438"/>
            <ac:spMk id="12" creationId="{9DC52B56-94C3-4125-AF32-3061DFF39B9A}"/>
          </ac:spMkLst>
        </pc:spChg>
        <pc:spChg chg="mod">
          <ac:chgData name="Posada, JuanAndres" userId="0b2736ba-af94-4643-8a6e-dfd9513c051e" providerId="ADAL" clId="{B8BAE102-C7C9-684A-A74E-1288C0898F43}" dt="2020-07-01T11:25:00.285" v="763" actId="207"/>
          <ac:spMkLst>
            <pc:docMk/>
            <pc:sldMk cId="127857139" sldId="438"/>
            <ac:spMk id="14" creationId="{216E79BE-7BED-46ED-B31D-07745CE757D7}"/>
          </ac:spMkLst>
        </pc:spChg>
        <pc:spChg chg="mod">
          <ac:chgData name="Posada, JuanAndres" userId="0b2736ba-af94-4643-8a6e-dfd9513c051e" providerId="ADAL" clId="{B8BAE102-C7C9-684A-A74E-1288C0898F43}" dt="2020-07-01T11:25:23.710" v="767" actId="692"/>
          <ac:spMkLst>
            <pc:docMk/>
            <pc:sldMk cId="127857139" sldId="438"/>
            <ac:spMk id="15" creationId="{E5315361-F064-41B7-A193-0D50BB9C1385}"/>
          </ac:spMkLst>
        </pc:spChg>
        <pc:spChg chg="mod">
          <ac:chgData name="Posada, JuanAndres" userId="0b2736ba-af94-4643-8a6e-dfd9513c051e" providerId="ADAL" clId="{B8BAE102-C7C9-684A-A74E-1288C0898F43}" dt="2020-07-01T11:25:10.983" v="764" actId="207"/>
          <ac:spMkLst>
            <pc:docMk/>
            <pc:sldMk cId="127857139" sldId="438"/>
            <ac:spMk id="17" creationId="{FD5A672B-3030-40BB-A2EC-932598C74DB6}"/>
          </ac:spMkLst>
        </pc:spChg>
        <pc:spChg chg="mod">
          <ac:chgData name="Posada, JuanAndres" userId="0b2736ba-af94-4643-8a6e-dfd9513c051e" providerId="ADAL" clId="{B8BAE102-C7C9-684A-A74E-1288C0898F43}" dt="2020-07-01T11:25:28.708" v="768" actId="692"/>
          <ac:spMkLst>
            <pc:docMk/>
            <pc:sldMk cId="127857139" sldId="438"/>
            <ac:spMk id="18" creationId="{F0508208-E8F1-4DD8-80C8-BB40FFC1C02D}"/>
          </ac:spMkLst>
        </pc:spChg>
        <pc:spChg chg="mod">
          <ac:chgData name="Posada, JuanAndres" userId="0b2736ba-af94-4643-8a6e-dfd9513c051e" providerId="ADAL" clId="{B8BAE102-C7C9-684A-A74E-1288C0898F43}" dt="2020-07-01T11:26:05.899" v="774" actId="207"/>
          <ac:spMkLst>
            <pc:docMk/>
            <pc:sldMk cId="127857139" sldId="438"/>
            <ac:spMk id="19" creationId="{130AB0BF-A4BB-4B6B-BC36-72F86AAC9088}"/>
          </ac:spMkLst>
        </pc:spChg>
        <pc:spChg chg="add mod">
          <ac:chgData name="Posada, JuanAndres" userId="0b2736ba-af94-4643-8a6e-dfd9513c051e" providerId="ADAL" clId="{B8BAE102-C7C9-684A-A74E-1288C0898F43}" dt="2020-07-01T11:24:03.136" v="755" actId="1035"/>
          <ac:spMkLst>
            <pc:docMk/>
            <pc:sldMk cId="127857139" sldId="438"/>
            <ac:spMk id="20" creationId="{504A70A0-F9ED-AE4B-B1B4-132C54725222}"/>
          </ac:spMkLst>
        </pc:spChg>
        <pc:spChg chg="add del mod ord">
          <ac:chgData name="Posada, JuanAndres" userId="0b2736ba-af94-4643-8a6e-dfd9513c051e" providerId="ADAL" clId="{B8BAE102-C7C9-684A-A74E-1288C0898F43}" dt="2020-07-01T11:27:07.968" v="786" actId="478"/>
          <ac:spMkLst>
            <pc:docMk/>
            <pc:sldMk cId="127857139" sldId="438"/>
            <ac:spMk id="21" creationId="{EF3B2A04-61D6-D44D-AA75-37142BC1228C}"/>
          </ac:spMkLst>
        </pc:spChg>
        <pc:spChg chg="add mod ord">
          <ac:chgData name="Posada, JuanAndres" userId="0b2736ba-af94-4643-8a6e-dfd9513c051e" providerId="ADAL" clId="{B8BAE102-C7C9-684A-A74E-1288C0898F43}" dt="2020-07-01T11:27:14.395" v="788"/>
          <ac:spMkLst>
            <pc:docMk/>
            <pc:sldMk cId="127857139" sldId="438"/>
            <ac:spMk id="22" creationId="{E628AC03-35FD-8149-9710-9A274AD3B29F}"/>
          </ac:spMkLst>
        </pc:spChg>
        <pc:grpChg chg="mod">
          <ac:chgData name="Posada, JuanAndres" userId="0b2736ba-af94-4643-8a6e-dfd9513c051e" providerId="ADAL" clId="{B8BAE102-C7C9-684A-A74E-1288C0898F43}" dt="2020-07-01T11:22:57.696" v="729" actId="255"/>
          <ac:grpSpMkLst>
            <pc:docMk/>
            <pc:sldMk cId="127857139" sldId="438"/>
            <ac:grpSpMk id="8" creationId="{8C2CB06B-7E22-4AB9-941D-E2CBDC8A42BA}"/>
          </ac:grpSpMkLst>
        </pc:grpChg>
      </pc:sldChg>
      <pc:sldChg chg="addSp delSp modSp mod modClrScheme chgLayout">
        <pc:chgData name="Posada, JuanAndres" userId="0b2736ba-af94-4643-8a6e-dfd9513c051e" providerId="ADAL" clId="{B8BAE102-C7C9-684A-A74E-1288C0898F43}" dt="2020-07-01T13:21:51.476" v="1074" actId="1036"/>
        <pc:sldMkLst>
          <pc:docMk/>
          <pc:sldMk cId="3205506069" sldId="439"/>
        </pc:sldMkLst>
        <pc:spChg chg="add del mod">
          <ac:chgData name="Posada, JuanAndres" userId="0b2736ba-af94-4643-8a6e-dfd9513c051e" providerId="ADAL" clId="{B8BAE102-C7C9-684A-A74E-1288C0898F43}" dt="2020-07-01T13:12:38.429" v="857" actId="478"/>
          <ac:spMkLst>
            <pc:docMk/>
            <pc:sldMk cId="3205506069" sldId="439"/>
            <ac:spMk id="2" creationId="{B40043D7-D106-364F-9629-AC5F122910B4}"/>
          </ac:spMkLst>
        </pc:spChg>
        <pc:spChg chg="del mod ord">
          <ac:chgData name="Posada, JuanAndres" userId="0b2736ba-af94-4643-8a6e-dfd9513c051e" providerId="ADAL" clId="{B8BAE102-C7C9-684A-A74E-1288C0898F43}" dt="2020-07-01T13:20:44.010" v="1043" actId="478"/>
          <ac:spMkLst>
            <pc:docMk/>
            <pc:sldMk cId="3205506069" sldId="439"/>
            <ac:spMk id="3" creationId="{F4C4CBBC-15E2-48E4-B3B7-68BA30C8A5B1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7" creationId="{9F8E43A1-8078-F446-A267-BEB70C3B771B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8" creationId="{9E55A227-F15E-8844-81B5-FB1C7CE8654E}"/>
          </ac:spMkLst>
        </pc:spChg>
        <pc:spChg chg="add del mod">
          <ac:chgData name="Posada, JuanAndres" userId="0b2736ba-af94-4643-8a6e-dfd9513c051e" providerId="ADAL" clId="{B8BAE102-C7C9-684A-A74E-1288C0898F43}" dt="2020-07-01T13:16:00.477" v="901" actId="478"/>
          <ac:spMkLst>
            <pc:docMk/>
            <pc:sldMk cId="3205506069" sldId="439"/>
            <ac:spMk id="9" creationId="{73D2F838-95C3-D646-A7BC-78BE9A41F762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10" creationId="{871C1DBA-5D9F-2D47-AE35-75EF08CC6226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11" creationId="{E0B11849-FA5F-114A-969D-3E3A88DE3878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12" creationId="{980F15FD-5CAA-5940-B67F-55974CF6C98F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13" creationId="{22FFB8C6-2DA6-4748-BE46-34CA68B06968}"/>
          </ac:spMkLst>
        </pc:spChg>
        <pc:spChg chg="add del mod">
          <ac:chgData name="Posada, JuanAndres" userId="0b2736ba-af94-4643-8a6e-dfd9513c051e" providerId="ADAL" clId="{B8BAE102-C7C9-684A-A74E-1288C0898F43}" dt="2020-07-01T13:17:54.247" v="985" actId="478"/>
          <ac:spMkLst>
            <pc:docMk/>
            <pc:sldMk cId="3205506069" sldId="439"/>
            <ac:spMk id="14" creationId="{FC1BB203-6630-CE49-915E-490AB22E36BA}"/>
          </ac:spMkLst>
        </pc:spChg>
        <pc:spChg chg="add del mod">
          <ac:chgData name="Posada, JuanAndres" userId="0b2736ba-af94-4643-8a6e-dfd9513c051e" providerId="ADAL" clId="{B8BAE102-C7C9-684A-A74E-1288C0898F43}" dt="2020-07-01T13:17:54.247" v="985" actId="478"/>
          <ac:spMkLst>
            <pc:docMk/>
            <pc:sldMk cId="3205506069" sldId="439"/>
            <ac:spMk id="15" creationId="{1298D1B2-41C9-BE45-BFCC-A75649B24ACE}"/>
          </ac:spMkLst>
        </pc:spChg>
        <pc:spChg chg="add del mod">
          <ac:chgData name="Posada, JuanAndres" userId="0b2736ba-af94-4643-8a6e-dfd9513c051e" providerId="ADAL" clId="{B8BAE102-C7C9-684A-A74E-1288C0898F43}" dt="2020-07-01T13:17:54.247" v="985" actId="478"/>
          <ac:spMkLst>
            <pc:docMk/>
            <pc:sldMk cId="3205506069" sldId="439"/>
            <ac:spMk id="16" creationId="{B1878F2F-4E3C-0849-8D26-B4A4AD434BE3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19" creationId="{C6D71CA7-BDD3-D641-848E-847A694C7DB9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20" creationId="{DBCD8816-9148-7B41-AA38-AE0B1006B30A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21" creationId="{409C666A-BD8C-0443-AFBC-44BD3D7A732E}"/>
          </ac:spMkLst>
        </pc:spChg>
        <pc:spChg chg="add mod">
          <ac:chgData name="Posada, JuanAndres" userId="0b2736ba-af94-4643-8a6e-dfd9513c051e" providerId="ADAL" clId="{B8BAE102-C7C9-684A-A74E-1288C0898F43}" dt="2020-07-01T13:21:51.476" v="1074" actId="1036"/>
          <ac:spMkLst>
            <pc:docMk/>
            <pc:sldMk cId="3205506069" sldId="439"/>
            <ac:spMk id="22" creationId="{42A30EE0-4AE2-2342-9843-0AE88126841C}"/>
          </ac:spMkLst>
        </pc:spChg>
        <pc:spChg chg="add del mod ord">
          <ac:chgData name="Posada, JuanAndres" userId="0b2736ba-af94-4643-8a6e-dfd9513c051e" providerId="ADAL" clId="{B8BAE102-C7C9-684A-A74E-1288C0898F43}" dt="2020-07-01T13:20:48.305" v="1045" actId="478"/>
          <ac:spMkLst>
            <pc:docMk/>
            <pc:sldMk cId="3205506069" sldId="439"/>
            <ac:spMk id="23" creationId="{3AD33211-93B6-D648-B112-8CFBD68EBF4A}"/>
          </ac:spMkLst>
        </pc:spChg>
        <pc:spChg chg="add mod ord">
          <ac:chgData name="Posada, JuanAndres" userId="0b2736ba-af94-4643-8a6e-dfd9513c051e" providerId="ADAL" clId="{B8BAE102-C7C9-684A-A74E-1288C0898F43}" dt="2020-07-01T13:20:45.671" v="1044"/>
          <ac:spMkLst>
            <pc:docMk/>
            <pc:sldMk cId="3205506069" sldId="439"/>
            <ac:spMk id="24" creationId="{45ABD1E1-E572-EC42-89C2-BD1F2C293D7C}"/>
          </ac:spMkLst>
        </pc:spChg>
        <pc:picChg chg="del mod">
          <ac:chgData name="Posada, JuanAndres" userId="0b2736ba-af94-4643-8a6e-dfd9513c051e" providerId="ADAL" clId="{B8BAE102-C7C9-684A-A74E-1288C0898F43}" dt="2020-07-01T13:20:00.136" v="1034" actId="478"/>
          <ac:picMkLst>
            <pc:docMk/>
            <pc:sldMk cId="3205506069" sldId="439"/>
            <ac:picMk id="4" creationId="{72EF9CD5-6594-44A4-A2FB-74959D664851}"/>
          </ac:picMkLst>
        </pc:picChg>
        <pc:picChg chg="add mod">
          <ac:chgData name="Posada, JuanAndres" userId="0b2736ba-af94-4643-8a6e-dfd9513c051e" providerId="ADAL" clId="{B8BAE102-C7C9-684A-A74E-1288C0898F43}" dt="2020-07-01T13:21:51.476" v="1074" actId="1036"/>
          <ac:picMkLst>
            <pc:docMk/>
            <pc:sldMk cId="3205506069" sldId="439"/>
            <ac:picMk id="6" creationId="{05A03305-3D9A-5645-80B7-51787D66340E}"/>
          </ac:picMkLst>
        </pc:picChg>
        <pc:picChg chg="add del mod">
          <ac:chgData name="Posada, JuanAndres" userId="0b2736ba-af94-4643-8a6e-dfd9513c051e" providerId="ADAL" clId="{B8BAE102-C7C9-684A-A74E-1288C0898F43}" dt="2020-07-01T13:21:23" v="1050" actId="478"/>
          <ac:picMkLst>
            <pc:docMk/>
            <pc:sldMk cId="3205506069" sldId="439"/>
            <ac:picMk id="26" creationId="{40596433-4675-1B41-8C1A-20083559F10B}"/>
          </ac:picMkLst>
        </pc:picChg>
        <pc:picChg chg="add mod">
          <ac:chgData name="Posada, JuanAndres" userId="0b2736ba-af94-4643-8a6e-dfd9513c051e" providerId="ADAL" clId="{B8BAE102-C7C9-684A-A74E-1288C0898F43}" dt="2020-07-01T13:21:51.476" v="1074" actId="1036"/>
          <ac:picMkLst>
            <pc:docMk/>
            <pc:sldMk cId="3205506069" sldId="439"/>
            <ac:picMk id="28" creationId="{46C645CD-0BBA-E14B-9A1D-0377668B9638}"/>
          </ac:picMkLst>
        </pc:picChg>
        <pc:cxnChg chg="add del">
          <ac:chgData name="Posada, JuanAndres" userId="0b2736ba-af94-4643-8a6e-dfd9513c051e" providerId="ADAL" clId="{B8BAE102-C7C9-684A-A74E-1288C0898F43}" dt="2020-07-01T13:18:23.876" v="995" actId="11529"/>
          <ac:cxnSpMkLst>
            <pc:docMk/>
            <pc:sldMk cId="3205506069" sldId="439"/>
            <ac:cxnSpMk id="18" creationId="{B8254E86-58A5-E54B-8A6E-D59847BF410B}"/>
          </ac:cxnSpMkLst>
        </pc:cxnChg>
      </pc:sldChg>
      <pc:sldChg chg="modSp del mod modClrScheme chgLayout">
        <pc:chgData name="Posada, JuanAndres" userId="0b2736ba-af94-4643-8a6e-dfd9513c051e" providerId="ADAL" clId="{B8BAE102-C7C9-684A-A74E-1288C0898F43}" dt="2020-07-01T14:22:16.221" v="1869" actId="2696"/>
        <pc:sldMkLst>
          <pc:docMk/>
          <pc:sldMk cId="1145030277" sldId="440"/>
        </pc:sldMkLst>
        <pc:spChg chg="mod ord">
          <ac:chgData name="Posada, JuanAndres" userId="0b2736ba-af94-4643-8a6e-dfd9513c051e" providerId="ADAL" clId="{B8BAE102-C7C9-684A-A74E-1288C0898F43}" dt="2020-07-01T14:21:12.435" v="1856" actId="700"/>
          <ac:spMkLst>
            <pc:docMk/>
            <pc:sldMk cId="1145030277" sldId="440"/>
            <ac:spMk id="2" creationId="{CDFAF00F-26D6-4267-B467-B3E497FFC7BF}"/>
          </ac:spMkLst>
        </pc:spChg>
        <pc:spChg chg="mod ord">
          <ac:chgData name="Posada, JuanAndres" userId="0b2736ba-af94-4643-8a6e-dfd9513c051e" providerId="ADAL" clId="{B8BAE102-C7C9-684A-A74E-1288C0898F43}" dt="2020-07-01T14:21:12.435" v="1856" actId="700"/>
          <ac:spMkLst>
            <pc:docMk/>
            <pc:sldMk cId="1145030277" sldId="440"/>
            <ac:spMk id="3" creationId="{D9C194BE-4613-459C-9858-7986A086FAB9}"/>
          </ac:spMkLst>
        </pc:spChg>
      </pc:sldChg>
      <pc:sldChg chg="addSp delSp modSp del mod modClrScheme chgLayout">
        <pc:chgData name="Posada, JuanAndres" userId="0b2736ba-af94-4643-8a6e-dfd9513c051e" providerId="ADAL" clId="{B8BAE102-C7C9-684A-A74E-1288C0898F43}" dt="2020-07-01T14:22:50.212" v="1876" actId="2696"/>
        <pc:sldMkLst>
          <pc:docMk/>
          <pc:sldMk cId="186449362" sldId="441"/>
        </pc:sldMkLst>
        <pc:spChg chg="mod ord">
          <ac:chgData name="Posada, JuanAndres" userId="0b2736ba-af94-4643-8a6e-dfd9513c051e" providerId="ADAL" clId="{B8BAE102-C7C9-684A-A74E-1288C0898F43}" dt="2020-07-01T14:22:29.357" v="1871" actId="700"/>
          <ac:spMkLst>
            <pc:docMk/>
            <pc:sldMk cId="186449362" sldId="441"/>
            <ac:spMk id="2" creationId="{670420E8-659D-44CF-AC59-5A8A3219682F}"/>
          </ac:spMkLst>
        </pc:spChg>
        <pc:spChg chg="mod ord">
          <ac:chgData name="Posada, JuanAndres" userId="0b2736ba-af94-4643-8a6e-dfd9513c051e" providerId="ADAL" clId="{B8BAE102-C7C9-684A-A74E-1288C0898F43}" dt="2020-07-01T14:22:29.357" v="1871" actId="700"/>
          <ac:spMkLst>
            <pc:docMk/>
            <pc:sldMk cId="186449362" sldId="441"/>
            <ac:spMk id="3" creationId="{BF5240BA-1C6D-4A0B-AD19-6F2D2FF2E491}"/>
          </ac:spMkLst>
        </pc:spChg>
        <pc:spChg chg="add del mod ord">
          <ac:chgData name="Posada, JuanAndres" userId="0b2736ba-af94-4643-8a6e-dfd9513c051e" providerId="ADAL" clId="{B8BAE102-C7C9-684A-A74E-1288C0898F43}" dt="2020-07-01T14:22:29.357" v="1871" actId="700"/>
          <ac:spMkLst>
            <pc:docMk/>
            <pc:sldMk cId="186449362" sldId="441"/>
            <ac:spMk id="4" creationId="{9AB67C73-CD0A-7543-A048-15B9C477086E}"/>
          </ac:spMkLst>
        </pc:spChg>
      </pc:sldChg>
      <pc:sldChg chg="addSp delSp modSp mod modClrScheme chgLayout">
        <pc:chgData name="Posada, JuanAndres" userId="0b2736ba-af94-4643-8a6e-dfd9513c051e" providerId="ADAL" clId="{B8BAE102-C7C9-684A-A74E-1288C0898F43}" dt="2020-07-01T14:27:19.783" v="1904" actId="1036"/>
        <pc:sldMkLst>
          <pc:docMk/>
          <pc:sldMk cId="1206733344" sldId="442"/>
        </pc:sldMkLst>
        <pc:spChg chg="del">
          <ac:chgData name="Posada, JuanAndres" userId="0b2736ba-af94-4643-8a6e-dfd9513c051e" providerId="ADAL" clId="{B8BAE102-C7C9-684A-A74E-1288C0898F43}" dt="2020-07-01T13:30:23.567" v="1239" actId="478"/>
          <ac:spMkLst>
            <pc:docMk/>
            <pc:sldMk cId="1206733344" sldId="442"/>
            <ac:spMk id="2" creationId="{0BE93579-04DF-4602-BE90-FE1592444AB6}"/>
          </ac:spMkLst>
        </pc:spChg>
        <pc:spChg chg="del mod ord">
          <ac:chgData name="Posada, JuanAndres" userId="0b2736ba-af94-4643-8a6e-dfd9513c051e" providerId="ADAL" clId="{B8BAE102-C7C9-684A-A74E-1288C0898F43}" dt="2020-07-01T13:34:43.763" v="1374" actId="478"/>
          <ac:spMkLst>
            <pc:docMk/>
            <pc:sldMk cId="1206733344" sldId="442"/>
            <ac:spMk id="3" creationId="{8BA279FF-309A-4735-BDCF-51B0F70EDF34}"/>
          </ac:spMkLst>
        </pc:spChg>
        <pc:spChg chg="add del">
          <ac:chgData name="Posada, JuanAndres" userId="0b2736ba-af94-4643-8a6e-dfd9513c051e" providerId="ADAL" clId="{B8BAE102-C7C9-684A-A74E-1288C0898F43}" dt="2020-07-01T13:31:15.783" v="1281" actId="478"/>
          <ac:spMkLst>
            <pc:docMk/>
            <pc:sldMk cId="1206733344" sldId="442"/>
            <ac:spMk id="5" creationId="{56345A90-2B7A-4AF6-B346-EB6E856FB16A}"/>
          </ac:spMkLst>
        </pc:spChg>
        <pc:spChg chg="add mod">
          <ac:chgData name="Posada, JuanAndres" userId="0b2736ba-af94-4643-8a6e-dfd9513c051e" providerId="ADAL" clId="{B8BAE102-C7C9-684A-A74E-1288C0898F43}" dt="2020-07-01T14:27:11.495" v="1888" actId="1035"/>
          <ac:spMkLst>
            <pc:docMk/>
            <pc:sldMk cId="1206733344" sldId="442"/>
            <ac:spMk id="6" creationId="{20ACDF2A-0CD6-074F-979E-BB54FF8B0EB1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7" creationId="{C689C484-2482-5943-AD95-DBD3982BA1E6}"/>
          </ac:spMkLst>
        </pc:spChg>
        <pc:spChg chg="add del mod">
          <ac:chgData name="Posada, JuanAndres" userId="0b2736ba-af94-4643-8a6e-dfd9513c051e" providerId="ADAL" clId="{B8BAE102-C7C9-684A-A74E-1288C0898F43}" dt="2020-07-01T13:29:17.374" v="1212" actId="478"/>
          <ac:spMkLst>
            <pc:docMk/>
            <pc:sldMk cId="1206733344" sldId="442"/>
            <ac:spMk id="8" creationId="{E558BD77-D4CB-1748-8EBB-0B704E79D79A}"/>
          </ac:spMkLst>
        </pc:spChg>
        <pc:spChg chg="add del mod">
          <ac:chgData name="Posada, JuanAndres" userId="0b2736ba-af94-4643-8a6e-dfd9513c051e" providerId="ADAL" clId="{B8BAE102-C7C9-684A-A74E-1288C0898F43}" dt="2020-07-01T13:29:18.752" v="1214" actId="478"/>
          <ac:spMkLst>
            <pc:docMk/>
            <pc:sldMk cId="1206733344" sldId="442"/>
            <ac:spMk id="9" creationId="{56F206D9-B9C3-464E-BA85-613CFEB13B68}"/>
          </ac:spMkLst>
        </pc:spChg>
        <pc:spChg chg="add mod">
          <ac:chgData name="Posada, JuanAndres" userId="0b2736ba-af94-4643-8a6e-dfd9513c051e" providerId="ADAL" clId="{B8BAE102-C7C9-684A-A74E-1288C0898F43}" dt="2020-07-01T13:27:22.096" v="1095" actId="571"/>
          <ac:spMkLst>
            <pc:docMk/>
            <pc:sldMk cId="1206733344" sldId="442"/>
            <ac:spMk id="10" creationId="{99CABDB2-080E-4C42-8F92-16ACC670507C}"/>
          </ac:spMkLst>
        </pc:spChg>
        <pc:spChg chg="add mod">
          <ac:chgData name="Posada, JuanAndres" userId="0b2736ba-af94-4643-8a6e-dfd9513c051e" providerId="ADAL" clId="{B8BAE102-C7C9-684A-A74E-1288C0898F43}" dt="2020-07-01T13:27:21.653" v="1094" actId="571"/>
          <ac:spMkLst>
            <pc:docMk/>
            <pc:sldMk cId="1206733344" sldId="442"/>
            <ac:spMk id="11" creationId="{77916C8D-5221-3243-A7CF-0572A284E9DC}"/>
          </ac:spMkLst>
        </pc:spChg>
        <pc:spChg chg="add mod">
          <ac:chgData name="Posada, JuanAndres" userId="0b2736ba-af94-4643-8a6e-dfd9513c051e" providerId="ADAL" clId="{B8BAE102-C7C9-684A-A74E-1288C0898F43}" dt="2020-07-01T13:27:20.714" v="1093" actId="571"/>
          <ac:spMkLst>
            <pc:docMk/>
            <pc:sldMk cId="1206733344" sldId="442"/>
            <ac:spMk id="12" creationId="{F48F0FFE-235D-6D4C-AC1B-46523D76BFBA}"/>
          </ac:spMkLst>
        </pc:spChg>
        <pc:spChg chg="add mod">
          <ac:chgData name="Posada, JuanAndres" userId="0b2736ba-af94-4643-8a6e-dfd9513c051e" providerId="ADAL" clId="{B8BAE102-C7C9-684A-A74E-1288C0898F43}" dt="2020-07-01T13:27:20.714" v="1093" actId="571"/>
          <ac:spMkLst>
            <pc:docMk/>
            <pc:sldMk cId="1206733344" sldId="442"/>
            <ac:spMk id="13" creationId="{868145AD-FCB1-BF42-B49F-77474574BBAF}"/>
          </ac:spMkLst>
        </pc:spChg>
        <pc:spChg chg="add mod">
          <ac:chgData name="Posada, JuanAndres" userId="0b2736ba-af94-4643-8a6e-dfd9513c051e" providerId="ADAL" clId="{B8BAE102-C7C9-684A-A74E-1288C0898F43}" dt="2020-07-01T13:27:19.889" v="1092" actId="571"/>
          <ac:spMkLst>
            <pc:docMk/>
            <pc:sldMk cId="1206733344" sldId="442"/>
            <ac:spMk id="14" creationId="{C694C5B0-2133-2B47-BA2E-7B89DA1738C3}"/>
          </ac:spMkLst>
        </pc:spChg>
        <pc:spChg chg="add mod">
          <ac:chgData name="Posada, JuanAndres" userId="0b2736ba-af94-4643-8a6e-dfd9513c051e" providerId="ADAL" clId="{B8BAE102-C7C9-684A-A74E-1288C0898F43}" dt="2020-07-01T13:27:19.682" v="1091" actId="571"/>
          <ac:spMkLst>
            <pc:docMk/>
            <pc:sldMk cId="1206733344" sldId="442"/>
            <ac:spMk id="15" creationId="{2CC950ED-0639-F04E-A088-3CEAB40CB476}"/>
          </ac:spMkLst>
        </pc:spChg>
        <pc:spChg chg="add mod">
          <ac:chgData name="Posada, JuanAndres" userId="0b2736ba-af94-4643-8a6e-dfd9513c051e" providerId="ADAL" clId="{B8BAE102-C7C9-684A-A74E-1288C0898F43}" dt="2020-07-01T13:27:19.419" v="1090" actId="571"/>
          <ac:spMkLst>
            <pc:docMk/>
            <pc:sldMk cId="1206733344" sldId="442"/>
            <ac:spMk id="16" creationId="{ABCC2ECE-4867-C84D-AB3C-BFCCBDD6898A}"/>
          </ac:spMkLst>
        </pc:spChg>
        <pc:spChg chg="add mod">
          <ac:chgData name="Posada, JuanAndres" userId="0b2736ba-af94-4643-8a6e-dfd9513c051e" providerId="ADAL" clId="{B8BAE102-C7C9-684A-A74E-1288C0898F43}" dt="2020-07-01T14:27:19.783" v="1904" actId="1036"/>
          <ac:spMkLst>
            <pc:docMk/>
            <pc:sldMk cId="1206733344" sldId="442"/>
            <ac:spMk id="17" creationId="{C0EBBCDA-CB8C-6841-B671-6CAC26564DD5}"/>
          </ac:spMkLst>
        </pc:spChg>
        <pc:spChg chg="add mod">
          <ac:chgData name="Posada, JuanAndres" userId="0b2736ba-af94-4643-8a6e-dfd9513c051e" providerId="ADAL" clId="{B8BAE102-C7C9-684A-A74E-1288C0898F43}" dt="2020-07-01T14:27:19.783" v="1904" actId="1036"/>
          <ac:spMkLst>
            <pc:docMk/>
            <pc:sldMk cId="1206733344" sldId="442"/>
            <ac:spMk id="18" creationId="{FF9688AD-4B4B-D24C-B76A-24F5C3BEA194}"/>
          </ac:spMkLst>
        </pc:spChg>
        <pc:spChg chg="add mod">
          <ac:chgData name="Posada, JuanAndres" userId="0b2736ba-af94-4643-8a6e-dfd9513c051e" providerId="ADAL" clId="{B8BAE102-C7C9-684A-A74E-1288C0898F43}" dt="2020-07-01T14:27:11.495" v="1888" actId="1035"/>
          <ac:spMkLst>
            <pc:docMk/>
            <pc:sldMk cId="1206733344" sldId="442"/>
            <ac:spMk id="19" creationId="{95162A09-060D-C647-8234-94A7FDD51FF4}"/>
          </ac:spMkLst>
        </pc:spChg>
        <pc:spChg chg="add mod">
          <ac:chgData name="Posada, JuanAndres" userId="0b2736ba-af94-4643-8a6e-dfd9513c051e" providerId="ADAL" clId="{B8BAE102-C7C9-684A-A74E-1288C0898F43}" dt="2020-07-01T14:27:11.495" v="1888" actId="1035"/>
          <ac:spMkLst>
            <pc:docMk/>
            <pc:sldMk cId="1206733344" sldId="442"/>
            <ac:spMk id="20" creationId="{D8C067F6-FC88-E040-A540-3A3EC4A87BDA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21" creationId="{5E587F8F-B295-3948-855F-1F3589E52E94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22" creationId="{AA106C20-7575-9644-B5B1-2906E1B92AC5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23" creationId="{93331115-AF5F-AC47-A9F9-1ED369DD9E3B}"/>
          </ac:spMkLst>
        </pc:spChg>
        <pc:spChg chg="add mod">
          <ac:chgData name="Posada, JuanAndres" userId="0b2736ba-af94-4643-8a6e-dfd9513c051e" providerId="ADAL" clId="{B8BAE102-C7C9-684A-A74E-1288C0898F43}" dt="2020-07-01T14:27:19.783" v="1904" actId="1036"/>
          <ac:spMkLst>
            <pc:docMk/>
            <pc:sldMk cId="1206733344" sldId="442"/>
            <ac:spMk id="24" creationId="{151966F6-0406-4A47-9EF1-DE4CD4508E59}"/>
          </ac:spMkLst>
        </pc:spChg>
        <pc:spChg chg="add mod">
          <ac:chgData name="Posada, JuanAndres" userId="0b2736ba-af94-4643-8a6e-dfd9513c051e" providerId="ADAL" clId="{B8BAE102-C7C9-684A-A74E-1288C0898F43}" dt="2020-07-01T14:27:19.783" v="1904" actId="1036"/>
          <ac:spMkLst>
            <pc:docMk/>
            <pc:sldMk cId="1206733344" sldId="442"/>
            <ac:spMk id="25" creationId="{B1D0DB87-1251-0A49-8E1D-7C9373AC7574}"/>
          </ac:spMkLst>
        </pc:spChg>
        <pc:spChg chg="add mod">
          <ac:chgData name="Posada, JuanAndres" userId="0b2736ba-af94-4643-8a6e-dfd9513c051e" providerId="ADAL" clId="{B8BAE102-C7C9-684A-A74E-1288C0898F43}" dt="2020-07-01T14:27:11.495" v="1888" actId="1035"/>
          <ac:spMkLst>
            <pc:docMk/>
            <pc:sldMk cId="1206733344" sldId="442"/>
            <ac:spMk id="26" creationId="{FA603D3A-8EED-5541-A543-AFD30D228FA6}"/>
          </ac:spMkLst>
        </pc:spChg>
        <pc:spChg chg="add mod">
          <ac:chgData name="Posada, JuanAndres" userId="0b2736ba-af94-4643-8a6e-dfd9513c051e" providerId="ADAL" clId="{B8BAE102-C7C9-684A-A74E-1288C0898F43}" dt="2020-07-01T14:27:19.783" v="1904" actId="1036"/>
          <ac:spMkLst>
            <pc:docMk/>
            <pc:sldMk cId="1206733344" sldId="442"/>
            <ac:spMk id="27" creationId="{49BB0E62-F2CB-C346-94A4-8916DD4F9D11}"/>
          </ac:spMkLst>
        </pc:spChg>
        <pc:spChg chg="add mod">
          <ac:chgData name="Posada, JuanAndres" userId="0b2736ba-af94-4643-8a6e-dfd9513c051e" providerId="ADAL" clId="{B8BAE102-C7C9-684A-A74E-1288C0898F43}" dt="2020-07-01T13:35:24.104" v="1379" actId="1076"/>
          <ac:spMkLst>
            <pc:docMk/>
            <pc:sldMk cId="1206733344" sldId="442"/>
            <ac:spMk id="28" creationId="{46CDC463-77DD-8C49-98BD-AB7D02FA04B6}"/>
          </ac:spMkLst>
        </pc:spChg>
        <pc:spChg chg="add mod">
          <ac:chgData name="Posada, JuanAndres" userId="0b2736ba-af94-4643-8a6e-dfd9513c051e" providerId="ADAL" clId="{B8BAE102-C7C9-684A-A74E-1288C0898F43}" dt="2020-07-01T13:35:27.720" v="1380" actId="1076"/>
          <ac:spMkLst>
            <pc:docMk/>
            <pc:sldMk cId="1206733344" sldId="442"/>
            <ac:spMk id="29" creationId="{E91BE6F4-CCFB-8742-9258-4C90827D5416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30" creationId="{9B7C7C5F-92B5-7D43-8F03-C4D8623519D3}"/>
          </ac:spMkLst>
        </pc:spChg>
        <pc:spChg chg="add mod">
          <ac:chgData name="Posada, JuanAndres" userId="0b2736ba-af94-4643-8a6e-dfd9513c051e" providerId="ADAL" clId="{B8BAE102-C7C9-684A-A74E-1288C0898F43}" dt="2020-07-01T13:34:55.003" v="1376" actId="1076"/>
          <ac:spMkLst>
            <pc:docMk/>
            <pc:sldMk cId="1206733344" sldId="442"/>
            <ac:spMk id="31" creationId="{BF8D4E96-7DC6-0B45-AB12-9E9562EBD0AC}"/>
          </ac:spMkLst>
        </pc:spChg>
        <pc:spChg chg="add mod ord">
          <ac:chgData name="Posada, JuanAndres" userId="0b2736ba-af94-4643-8a6e-dfd9513c051e" providerId="ADAL" clId="{B8BAE102-C7C9-684A-A74E-1288C0898F43}" dt="2020-07-01T13:34:45.747" v="1375"/>
          <ac:spMkLst>
            <pc:docMk/>
            <pc:sldMk cId="1206733344" sldId="442"/>
            <ac:spMk id="39" creationId="{65C85752-367A-6A46-8DA9-318EE3E71AAE}"/>
          </ac:spMkLst>
        </pc:spChg>
        <pc:picChg chg="add del mod">
          <ac:chgData name="Posada, JuanAndres" userId="0b2736ba-af94-4643-8a6e-dfd9513c051e" providerId="ADAL" clId="{B8BAE102-C7C9-684A-A74E-1288C0898F43}" dt="2020-07-01T13:31:15.783" v="1281" actId="478"/>
          <ac:picMkLst>
            <pc:docMk/>
            <pc:sldMk cId="1206733344" sldId="442"/>
            <ac:picMk id="4" creationId="{35EFA8BD-40C5-44A5-BAFE-97792617F40C}"/>
          </ac:picMkLst>
        </pc:picChg>
        <pc:cxnChg chg="add mod">
          <ac:chgData name="Posada, JuanAndres" userId="0b2736ba-af94-4643-8a6e-dfd9513c051e" providerId="ADAL" clId="{B8BAE102-C7C9-684A-A74E-1288C0898F43}" dt="2020-07-01T13:34:55.003" v="1376" actId="1076"/>
          <ac:cxnSpMkLst>
            <pc:docMk/>
            <pc:sldMk cId="1206733344" sldId="442"/>
            <ac:cxnSpMk id="33" creationId="{1FBAF2C2-6371-464F-BA4F-82B8558BABDB}"/>
          </ac:cxnSpMkLst>
        </pc:cxnChg>
        <pc:cxnChg chg="add mod">
          <ac:chgData name="Posada, JuanAndres" userId="0b2736ba-af94-4643-8a6e-dfd9513c051e" providerId="ADAL" clId="{B8BAE102-C7C9-684A-A74E-1288C0898F43}" dt="2020-07-01T13:34:55.003" v="1376" actId="1076"/>
          <ac:cxnSpMkLst>
            <pc:docMk/>
            <pc:sldMk cId="1206733344" sldId="442"/>
            <ac:cxnSpMk id="34" creationId="{3389853D-25D9-4942-AB6F-5DAD37BB3D91}"/>
          </ac:cxnSpMkLst>
        </pc:cxnChg>
        <pc:cxnChg chg="add mod">
          <ac:chgData name="Posada, JuanAndres" userId="0b2736ba-af94-4643-8a6e-dfd9513c051e" providerId="ADAL" clId="{B8BAE102-C7C9-684A-A74E-1288C0898F43}" dt="2020-07-01T13:34:55.003" v="1376" actId="1076"/>
          <ac:cxnSpMkLst>
            <pc:docMk/>
            <pc:sldMk cId="1206733344" sldId="442"/>
            <ac:cxnSpMk id="35" creationId="{33DE8419-C277-2844-A3BF-37524F6AAD26}"/>
          </ac:cxnSpMkLst>
        </pc:cxnChg>
        <pc:cxnChg chg="add mod">
          <ac:chgData name="Posada, JuanAndres" userId="0b2736ba-af94-4643-8a6e-dfd9513c051e" providerId="ADAL" clId="{B8BAE102-C7C9-684A-A74E-1288C0898F43}" dt="2020-07-01T13:34:55.003" v="1376" actId="1076"/>
          <ac:cxnSpMkLst>
            <pc:docMk/>
            <pc:sldMk cId="1206733344" sldId="442"/>
            <ac:cxnSpMk id="36" creationId="{50DB8011-178A-9F43-8307-892FC09B5537}"/>
          </ac:cxnSpMkLst>
        </pc:cxnChg>
        <pc:cxnChg chg="add mod">
          <ac:chgData name="Posada, JuanAndres" userId="0b2736ba-af94-4643-8a6e-dfd9513c051e" providerId="ADAL" clId="{B8BAE102-C7C9-684A-A74E-1288C0898F43}" dt="2020-07-01T13:35:06.240" v="1377" actId="571"/>
          <ac:cxnSpMkLst>
            <pc:docMk/>
            <pc:sldMk cId="1206733344" sldId="442"/>
            <ac:cxnSpMk id="40" creationId="{E4510049-5B54-9E49-95B0-E7AFDB1430AF}"/>
          </ac:cxnSpMkLst>
        </pc:cxnChg>
        <pc:cxnChg chg="add mod">
          <ac:chgData name="Posada, JuanAndres" userId="0b2736ba-af94-4643-8a6e-dfd9513c051e" providerId="ADAL" clId="{B8BAE102-C7C9-684A-A74E-1288C0898F43}" dt="2020-07-01T13:35:12.952" v="1378" actId="571"/>
          <ac:cxnSpMkLst>
            <pc:docMk/>
            <pc:sldMk cId="1206733344" sldId="442"/>
            <ac:cxnSpMk id="41" creationId="{65A475A7-5BBB-0A4A-AE2A-3A16787F1480}"/>
          </ac:cxnSpMkLst>
        </pc:cxnChg>
      </pc:sldChg>
      <pc:sldChg chg="del">
        <pc:chgData name="Posada, JuanAndres" userId="0b2736ba-af94-4643-8a6e-dfd9513c051e" providerId="ADAL" clId="{B8BAE102-C7C9-684A-A74E-1288C0898F43}" dt="2020-07-01T14:19:09.053" v="1836" actId="2696"/>
        <pc:sldMkLst>
          <pc:docMk/>
          <pc:sldMk cId="1104032691" sldId="444"/>
        </pc:sldMkLst>
      </pc:sldChg>
      <pc:sldChg chg="addSp delSp modSp del">
        <pc:chgData name="Posada, JuanAndres" userId="0b2736ba-af94-4643-8a6e-dfd9513c051e" providerId="ADAL" clId="{B8BAE102-C7C9-684A-A74E-1288C0898F43}" dt="2020-07-01T14:20:47.216" v="1854" actId="2696"/>
        <pc:sldMkLst>
          <pc:docMk/>
          <pc:sldMk cId="2936795267" sldId="445"/>
        </pc:sldMkLst>
        <pc:picChg chg="add del mod">
          <ac:chgData name="Posada, JuanAndres" userId="0b2736ba-af94-4643-8a6e-dfd9513c051e" providerId="ADAL" clId="{B8BAE102-C7C9-684A-A74E-1288C0898F43}" dt="2020-07-01T14:19:44.478" v="1840" actId="478"/>
          <ac:picMkLst>
            <pc:docMk/>
            <pc:sldMk cId="2936795267" sldId="445"/>
            <ac:picMk id="8" creationId="{127BFF05-F174-4F42-88A6-71D416A33A0D}"/>
          </ac:picMkLst>
        </pc:picChg>
        <pc:picChg chg="add del mod">
          <ac:chgData name="Posada, JuanAndres" userId="0b2736ba-af94-4643-8a6e-dfd9513c051e" providerId="ADAL" clId="{B8BAE102-C7C9-684A-A74E-1288C0898F43}" dt="2020-07-01T14:19:45.960" v="1841" actId="21"/>
          <ac:picMkLst>
            <pc:docMk/>
            <pc:sldMk cId="2936795267" sldId="445"/>
            <ac:picMk id="10" creationId="{02B90D05-E366-4B44-A27F-828863BF8F81}"/>
          </ac:picMkLst>
        </pc:picChg>
      </pc:sldChg>
      <pc:sldChg chg="modSp del">
        <pc:chgData name="Posada, JuanAndres" userId="0b2736ba-af94-4643-8a6e-dfd9513c051e" providerId="ADAL" clId="{B8BAE102-C7C9-684A-A74E-1288C0898F43}" dt="2020-07-01T14:11:48.077" v="1769" actId="2696"/>
        <pc:sldMkLst>
          <pc:docMk/>
          <pc:sldMk cId="2505284780" sldId="446"/>
        </pc:sldMkLst>
        <pc:spChg chg="mod">
          <ac:chgData name="Posada, JuanAndres" userId="0b2736ba-af94-4643-8a6e-dfd9513c051e" providerId="ADAL" clId="{B8BAE102-C7C9-684A-A74E-1288C0898F43}" dt="2020-07-01T14:08:12.520" v="1712" actId="1076"/>
          <ac:spMkLst>
            <pc:docMk/>
            <pc:sldMk cId="2505284780" sldId="446"/>
            <ac:spMk id="9" creationId="{859DFA4F-B3F6-4EDB-8BBF-AA7420E1CB6E}"/>
          </ac:spMkLst>
        </pc:spChg>
        <pc:grpChg chg="mod">
          <ac:chgData name="Posada, JuanAndres" userId="0b2736ba-af94-4643-8a6e-dfd9513c051e" providerId="ADAL" clId="{B8BAE102-C7C9-684A-A74E-1288C0898F43}" dt="2020-07-01T14:08:18.423" v="1714" actId="1076"/>
          <ac:grpSpMkLst>
            <pc:docMk/>
            <pc:sldMk cId="2505284780" sldId="446"/>
            <ac:grpSpMk id="6" creationId="{EE98418B-7E0B-47FB-BBF9-5B6925F946EF}"/>
          </ac:grpSpMkLst>
        </pc:grpChg>
      </pc:sldChg>
      <pc:sldChg chg="del">
        <pc:chgData name="Posada, JuanAndres" userId="0b2736ba-af94-4643-8a6e-dfd9513c051e" providerId="ADAL" clId="{B8BAE102-C7C9-684A-A74E-1288C0898F43}" dt="2020-07-01T10:19:26.127" v="395" actId="2696"/>
        <pc:sldMkLst>
          <pc:docMk/>
          <pc:sldMk cId="746453543" sldId="447"/>
        </pc:sldMkLst>
      </pc:sldChg>
      <pc:sldChg chg="del">
        <pc:chgData name="Posada, JuanAndres" userId="0b2736ba-af94-4643-8a6e-dfd9513c051e" providerId="ADAL" clId="{B8BAE102-C7C9-684A-A74E-1288C0898F43}" dt="2020-07-01T10:21:23.605" v="424" actId="2696"/>
        <pc:sldMkLst>
          <pc:docMk/>
          <pc:sldMk cId="314856454" sldId="448"/>
        </pc:sldMkLst>
      </pc:sldChg>
      <pc:sldChg chg="del">
        <pc:chgData name="Posada, JuanAndres" userId="0b2736ba-af94-4643-8a6e-dfd9513c051e" providerId="ADAL" clId="{B8BAE102-C7C9-684A-A74E-1288C0898F43}" dt="2020-07-01T10:22:27.026" v="437" actId="2696"/>
        <pc:sldMkLst>
          <pc:docMk/>
          <pc:sldMk cId="2039868698" sldId="449"/>
        </pc:sldMkLst>
      </pc:sldChg>
      <pc:sldChg chg="del">
        <pc:chgData name="Posada, JuanAndres" userId="0b2736ba-af94-4643-8a6e-dfd9513c051e" providerId="ADAL" clId="{B8BAE102-C7C9-684A-A74E-1288C0898F43}" dt="2020-07-01T10:24:12.694" v="446" actId="2696"/>
        <pc:sldMkLst>
          <pc:docMk/>
          <pc:sldMk cId="3399781675" sldId="461"/>
        </pc:sldMkLst>
      </pc:sldChg>
      <pc:sldChg chg="del">
        <pc:chgData name="Posada, JuanAndres" userId="0b2736ba-af94-4643-8a6e-dfd9513c051e" providerId="ADAL" clId="{B8BAE102-C7C9-684A-A74E-1288C0898F43}" dt="2020-06-30T15:05:57.021" v="78" actId="2696"/>
        <pc:sldMkLst>
          <pc:docMk/>
          <pc:sldMk cId="2248988309" sldId="463"/>
        </pc:sldMkLst>
      </pc:sldChg>
      <pc:sldChg chg="del">
        <pc:chgData name="Posada, JuanAndres" userId="0b2736ba-af94-4643-8a6e-dfd9513c051e" providerId="ADAL" clId="{B8BAE102-C7C9-684A-A74E-1288C0898F43}" dt="2020-06-30T15:26:45.458" v="149" actId="2696"/>
        <pc:sldMkLst>
          <pc:docMk/>
          <pc:sldMk cId="3990031118" sldId="464"/>
        </pc:sldMkLst>
      </pc:sldChg>
      <pc:sldChg chg="del">
        <pc:chgData name="Posada, JuanAndres" userId="0b2736ba-af94-4643-8a6e-dfd9513c051e" providerId="ADAL" clId="{B8BAE102-C7C9-684A-A74E-1288C0898F43}" dt="2020-06-30T15:34:27.634" v="156" actId="2696"/>
        <pc:sldMkLst>
          <pc:docMk/>
          <pc:sldMk cId="3174371662" sldId="465"/>
        </pc:sldMkLst>
      </pc:sldChg>
      <pc:sldChg chg="del">
        <pc:chgData name="Posada, JuanAndres" userId="0b2736ba-af94-4643-8a6e-dfd9513c051e" providerId="ADAL" clId="{B8BAE102-C7C9-684A-A74E-1288C0898F43}" dt="2020-06-30T15:35:30.099" v="178" actId="2696"/>
        <pc:sldMkLst>
          <pc:docMk/>
          <pc:sldMk cId="1663070700" sldId="466"/>
        </pc:sldMkLst>
      </pc:sldChg>
      <pc:sldChg chg="addSp delSp modSp mod modClrScheme chgLayout">
        <pc:chgData name="Posada, JuanAndres" userId="0b2736ba-af94-4643-8a6e-dfd9513c051e" providerId="ADAL" clId="{B8BAE102-C7C9-684A-A74E-1288C0898F43}" dt="2020-07-01T11:13:32.607" v="688"/>
        <pc:sldMkLst>
          <pc:docMk/>
          <pc:sldMk cId="250623212" sldId="467"/>
        </pc:sldMkLst>
        <pc:spChg chg="del mod ord">
          <ac:chgData name="Posada, JuanAndres" userId="0b2736ba-af94-4643-8a6e-dfd9513c051e" providerId="ADAL" clId="{B8BAE102-C7C9-684A-A74E-1288C0898F43}" dt="2020-07-01T11:13:31.200" v="687" actId="478"/>
          <ac:spMkLst>
            <pc:docMk/>
            <pc:sldMk cId="250623212" sldId="467"/>
            <ac:spMk id="2" creationId="{CF39F0A1-2799-4B6C-B835-B887A8CE5554}"/>
          </ac:spMkLst>
        </pc:spChg>
        <pc:spChg chg="mod ord">
          <ac:chgData name="Posada, JuanAndres" userId="0b2736ba-af94-4643-8a6e-dfd9513c051e" providerId="ADAL" clId="{B8BAE102-C7C9-684A-A74E-1288C0898F43}" dt="2020-07-01T11:13:24.036" v="683" actId="700"/>
          <ac:spMkLst>
            <pc:docMk/>
            <pc:sldMk cId="250623212" sldId="467"/>
            <ac:spMk id="3" creationId="{734B9654-48D0-4EB9-A35D-1FCA0B0A745C}"/>
          </ac:spMkLst>
        </pc:spChg>
        <pc:spChg chg="add mod ord">
          <ac:chgData name="Posada, JuanAndres" userId="0b2736ba-af94-4643-8a6e-dfd9513c051e" providerId="ADAL" clId="{B8BAE102-C7C9-684A-A74E-1288C0898F43}" dt="2020-07-01T11:13:32.607" v="688"/>
          <ac:spMkLst>
            <pc:docMk/>
            <pc:sldMk cId="250623212" sldId="467"/>
            <ac:spMk id="4" creationId="{76AE7D82-9B11-A842-956E-3C60C8453614}"/>
          </ac:spMkLst>
        </pc:spChg>
      </pc:sldChg>
      <pc:sldChg chg="addSp delSp modSp mod modClrScheme chgLayout">
        <pc:chgData name="Posada, JuanAndres" userId="0b2736ba-af94-4643-8a6e-dfd9513c051e" providerId="ADAL" clId="{B8BAE102-C7C9-684A-A74E-1288C0898F43}" dt="2020-07-01T11:13:48.072" v="691"/>
        <pc:sldMkLst>
          <pc:docMk/>
          <pc:sldMk cId="3188744875" sldId="468"/>
        </pc:sldMkLst>
        <pc:spChg chg="del mod ord">
          <ac:chgData name="Posada, JuanAndres" userId="0b2736ba-af94-4643-8a6e-dfd9513c051e" providerId="ADAL" clId="{B8BAE102-C7C9-684A-A74E-1288C0898F43}" dt="2020-07-01T11:13:46.711" v="690" actId="478"/>
          <ac:spMkLst>
            <pc:docMk/>
            <pc:sldMk cId="3188744875" sldId="468"/>
            <ac:spMk id="2" creationId="{18D1050E-7A33-452C-801E-83493013BB22}"/>
          </ac:spMkLst>
        </pc:spChg>
        <pc:spChg chg="mod ord">
          <ac:chgData name="Posada, JuanAndres" userId="0b2736ba-af94-4643-8a6e-dfd9513c051e" providerId="ADAL" clId="{B8BAE102-C7C9-684A-A74E-1288C0898F43}" dt="2020-07-01T11:13:41.590" v="689" actId="700"/>
          <ac:spMkLst>
            <pc:docMk/>
            <pc:sldMk cId="3188744875" sldId="468"/>
            <ac:spMk id="3" creationId="{21118434-9598-462E-A44E-6CB8908E599E}"/>
          </ac:spMkLst>
        </pc:spChg>
        <pc:spChg chg="add mod ord">
          <ac:chgData name="Posada, JuanAndres" userId="0b2736ba-af94-4643-8a6e-dfd9513c051e" providerId="ADAL" clId="{B8BAE102-C7C9-684A-A74E-1288C0898F43}" dt="2020-07-01T11:13:48.072" v="691"/>
          <ac:spMkLst>
            <pc:docMk/>
            <pc:sldMk cId="3188744875" sldId="468"/>
            <ac:spMk id="4" creationId="{AAA796A8-73AC-CB43-9A19-22D4EEC55C4C}"/>
          </ac:spMkLst>
        </pc:spChg>
      </pc:sldChg>
      <pc:sldChg chg="delSp modSp mod modClrScheme chgLayout">
        <pc:chgData name="Posada, JuanAndres" userId="0b2736ba-af94-4643-8a6e-dfd9513c051e" providerId="ADAL" clId="{B8BAE102-C7C9-684A-A74E-1288C0898F43}" dt="2020-07-01T14:23:05.615" v="1879" actId="700"/>
        <pc:sldMkLst>
          <pc:docMk/>
          <pc:sldMk cId="94703619" sldId="750"/>
        </pc:sldMkLst>
        <pc:spChg chg="mod ord">
          <ac:chgData name="Posada, JuanAndres" userId="0b2736ba-af94-4643-8a6e-dfd9513c051e" providerId="ADAL" clId="{B8BAE102-C7C9-684A-A74E-1288C0898F43}" dt="2020-07-01T14:23:05.615" v="1879" actId="700"/>
          <ac:spMkLst>
            <pc:docMk/>
            <pc:sldMk cId="94703619" sldId="750"/>
            <ac:spMk id="2" creationId="{00000000-0000-0000-0000-000000000000}"/>
          </ac:spMkLst>
        </pc:spChg>
        <pc:spChg chg="mod ord">
          <ac:chgData name="Posada, JuanAndres" userId="0b2736ba-af94-4643-8a6e-dfd9513c051e" providerId="ADAL" clId="{B8BAE102-C7C9-684A-A74E-1288C0898F43}" dt="2020-07-01T14:23:05.615" v="1879" actId="700"/>
          <ac:spMkLst>
            <pc:docMk/>
            <pc:sldMk cId="94703619" sldId="750"/>
            <ac:spMk id="5" creationId="{00000000-0000-0000-0000-000000000000}"/>
          </ac:spMkLst>
        </pc:spChg>
        <pc:picChg chg="del">
          <ac:chgData name="Posada, JuanAndres" userId="0b2736ba-af94-4643-8a6e-dfd9513c051e" providerId="ADAL" clId="{B8BAE102-C7C9-684A-A74E-1288C0898F43}" dt="2020-07-01T14:22:54.258" v="1878" actId="478"/>
          <ac:picMkLst>
            <pc:docMk/>
            <pc:sldMk cId="94703619" sldId="750"/>
            <ac:picMk id="4" creationId="{00000000-0000-0000-0000-000000000000}"/>
          </ac:picMkLst>
        </pc:picChg>
      </pc:sldChg>
      <pc:sldChg chg="del">
        <pc:chgData name="Posada, JuanAndres" userId="0b2736ba-af94-4643-8a6e-dfd9513c051e" providerId="ADAL" clId="{B8BAE102-C7C9-684A-A74E-1288C0898F43}" dt="2020-06-30T14:58:51.699" v="41" actId="2696"/>
        <pc:sldMkLst>
          <pc:docMk/>
          <pc:sldMk cId="89313965" sldId="751"/>
        </pc:sldMkLst>
      </pc:sldChg>
      <pc:sldChg chg="addSp modSp">
        <pc:chgData name="Posada, JuanAndres" userId="0b2736ba-af94-4643-8a6e-dfd9513c051e" providerId="ADAL" clId="{B8BAE102-C7C9-684A-A74E-1288C0898F43}" dt="2020-06-30T14:48:51.557" v="16" actId="1076"/>
        <pc:sldMkLst>
          <pc:docMk/>
          <pc:sldMk cId="3210259089" sldId="753"/>
        </pc:sldMkLst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4" creationId="{921B23C3-362F-7F49-8177-671660284E7E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5" creationId="{16DB5553-3E6A-7447-ABD0-931F4AE49FD2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6" creationId="{2D77F01A-55FA-1144-BC9E-C0F8C8D2EF96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7" creationId="{45B69AE8-85DC-BB4E-A915-0B17C7535AC9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8" creationId="{F12B1F52-B2F8-CB48-9BC3-07A61899A390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9" creationId="{31F29B8F-DD34-D841-9A64-E3D08E8657F0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0" creationId="{A64162AF-549F-E04A-8DFE-E7BC6AEA3B11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1" creationId="{FB09BF10-2969-6841-B78D-90AE1C2920B7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2" creationId="{C02CACC5-0075-3B47-84DD-FD65ECE59ED0}"/>
          </ac:spMkLst>
        </pc:spChg>
        <pc:spChg chg="add 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3" creationId="{F63FD218-4F45-4D4E-8158-72BA16D169AA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4" creationId="{7FA647F8-9515-9342-A283-D8D2F19476E2}"/>
          </ac:spMkLst>
        </pc:spChg>
        <pc:spChg chg="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6" creationId="{8A984204-CC4C-EF49-BE33-5EC21C29D271}"/>
          </ac:spMkLst>
        </pc:spChg>
        <pc:spChg chg="add mod">
          <ac:chgData name="Posada, JuanAndres" userId="0b2736ba-af94-4643-8a6e-dfd9513c051e" providerId="ADAL" clId="{B8BAE102-C7C9-684A-A74E-1288C0898F43}" dt="2020-06-30T14:48:51.557" v="16" actId="1076"/>
          <ac:spMkLst>
            <pc:docMk/>
            <pc:sldMk cId="3210259089" sldId="753"/>
            <ac:spMk id="17" creationId="{B5230119-2A51-8E48-BFF7-F7BFC6449FDC}"/>
          </ac:spMkLst>
        </pc:spChg>
      </pc:sldChg>
      <pc:sldChg chg="addSp delSp modSp add">
        <pc:chgData name="Posada, JuanAndres" userId="0b2736ba-af94-4643-8a6e-dfd9513c051e" providerId="ADAL" clId="{B8BAE102-C7C9-684A-A74E-1288C0898F43}" dt="2020-06-30T15:26:31.645" v="148" actId="207"/>
        <pc:sldMkLst>
          <pc:docMk/>
          <pc:sldMk cId="479972319" sldId="754"/>
        </pc:sldMkLst>
        <pc:spChg chg="mod">
          <ac:chgData name="Posada, JuanAndres" userId="0b2736ba-af94-4643-8a6e-dfd9513c051e" providerId="ADAL" clId="{B8BAE102-C7C9-684A-A74E-1288C0898F43}" dt="2020-06-30T14:55:22.717" v="22" actId="255"/>
          <ac:spMkLst>
            <pc:docMk/>
            <pc:sldMk cId="479972319" sldId="754"/>
            <ac:spMk id="3" creationId="{9B5A062E-3323-C747-934C-0E1FD87C710B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4" creationId="{3C00F5F2-9FFD-554F-B610-E41E79246F44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5" creationId="{27509C47-4654-5F46-B931-FD57B19B80EB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6" creationId="{098A3494-38CB-0F42-BCD4-600F45A4A140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7" creationId="{8D60DA24-3633-7244-9A5C-F45874FB7D3D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8" creationId="{EC6D9530-8678-414F-B637-51D79A4BAF64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9" creationId="{163E09A4-C7E8-BD4A-8E58-7EFC44EBDDBB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0" creationId="{63909F91-6E68-C445-96F7-238F27CEC1F6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1" creationId="{83B65F47-4AB2-C347-AD4F-CCB010B4C6A5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2" creationId="{E7E81A8E-233C-F645-A34C-5462A4288460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3" creationId="{25582CDA-9521-C64E-A2A8-62D5C77943A3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4" creationId="{0FA139BC-FD58-FB4E-B1B7-E8889755E555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5" creationId="{F108A74B-DEEC-4742-855E-3FCFED6093CE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6" creationId="{D980187F-740F-2040-B6E9-A8EB8274C100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7" creationId="{7B3756F1-C42F-BC49-BFE0-06EA4090B073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8" creationId="{FE7F2F64-EB99-5A45-BE99-8428F68475CA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19" creationId="{191DBACA-8F7C-534D-8C4C-3DF8AC579EC5}"/>
          </ac:spMkLst>
        </pc:spChg>
        <pc:spChg chg="add del mod">
          <ac:chgData name="Posada, JuanAndres" userId="0b2736ba-af94-4643-8a6e-dfd9513c051e" providerId="ADAL" clId="{B8BAE102-C7C9-684A-A74E-1288C0898F43}" dt="2020-06-30T15:26:26.778" v="146" actId="478"/>
          <ac:spMkLst>
            <pc:docMk/>
            <pc:sldMk cId="479972319" sldId="754"/>
            <ac:spMk id="20" creationId="{78793DC5-B9CA-F640-A8D0-DE3762A2E718}"/>
          </ac:spMkLst>
        </pc:spChg>
        <pc:spChg chg="add mod">
          <ac:chgData name="Posada, JuanAndres" userId="0b2736ba-af94-4643-8a6e-dfd9513c051e" providerId="ADAL" clId="{B8BAE102-C7C9-684A-A74E-1288C0898F43}" dt="2020-06-30T15:26:31.645" v="148" actId="207"/>
          <ac:spMkLst>
            <pc:docMk/>
            <pc:sldMk cId="479972319" sldId="754"/>
            <ac:spMk id="21" creationId="{9310E9FA-B8B7-A542-BD58-688310C1970F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2" creationId="{3D3FA6C9-F267-5E42-8371-29806A608084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3" creationId="{6EBD4612-1464-C64E-9847-4984D329D505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4" creationId="{3E45834E-50E8-324C-9FD8-54FC51DACE28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5" creationId="{7968DFF4-7DFB-C047-8920-8F88F8F1437B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6" creationId="{5ADEDB50-A81C-4A41-9167-4156E7A199A2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7" creationId="{A34AC2EE-B9BE-4643-9FC1-4FB66DE24CE2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8" creationId="{3DD9C26F-05F8-F14C-9DC6-D4448B025340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29" creationId="{11F9EFE5-2593-6C43-ADDF-062103907EB7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0" creationId="{8952509B-B3F1-2F48-AB44-D73B625662EF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1" creationId="{DBD841F9-26DF-8142-9353-29787411496D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2" creationId="{B0772D83-5843-364E-BFCB-39A576E7AA59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3" creationId="{B9F02316-C8DE-3F4D-822A-FF66983DC974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4" creationId="{7C51B7F5-80AA-4049-97F1-7503BCAFF685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5" creationId="{0DB8D055-6896-964B-AE4A-3FD47E2A22C9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6" creationId="{A9EEFB75-02F9-484E-8FB6-360730125292}"/>
          </ac:spMkLst>
        </pc:spChg>
        <pc:spChg chg="add mod">
          <ac:chgData name="Posada, JuanAndres" userId="0b2736ba-af94-4643-8a6e-dfd9513c051e" providerId="ADAL" clId="{B8BAE102-C7C9-684A-A74E-1288C0898F43}" dt="2020-06-30T15:26:27.178" v="147"/>
          <ac:spMkLst>
            <pc:docMk/>
            <pc:sldMk cId="479972319" sldId="754"/>
            <ac:spMk id="37" creationId="{72D7EE23-D3D6-6F4E-A876-C7CEE06DCB08}"/>
          </ac:spMkLst>
        </pc:spChg>
      </pc:sldChg>
      <pc:sldChg chg="addSp delSp modSp add ord">
        <pc:chgData name="Posada, JuanAndres" userId="0b2736ba-af94-4643-8a6e-dfd9513c051e" providerId="ADAL" clId="{B8BAE102-C7C9-684A-A74E-1288C0898F43}" dt="2020-06-30T15:05:43.356" v="75" actId="113"/>
        <pc:sldMkLst>
          <pc:docMk/>
          <pc:sldMk cId="3107237339" sldId="755"/>
        </pc:sldMkLst>
        <pc:spChg chg="mod">
          <ac:chgData name="Posada, JuanAndres" userId="0b2736ba-af94-4643-8a6e-dfd9513c051e" providerId="ADAL" clId="{B8BAE102-C7C9-684A-A74E-1288C0898F43}" dt="2020-06-30T14:59:23.861" v="45"/>
          <ac:spMkLst>
            <pc:docMk/>
            <pc:sldMk cId="3107237339" sldId="755"/>
            <ac:spMk id="2" creationId="{D9C97F83-A517-6841-93E1-FE1C76280544}"/>
          </ac:spMkLst>
        </pc:spChg>
        <pc:spChg chg="mod">
          <ac:chgData name="Posada, JuanAndres" userId="0b2736ba-af94-4643-8a6e-dfd9513c051e" providerId="ADAL" clId="{B8BAE102-C7C9-684A-A74E-1288C0898F43}" dt="2020-06-30T15:05:09.434" v="70" actId="1076"/>
          <ac:spMkLst>
            <pc:docMk/>
            <pc:sldMk cId="3107237339" sldId="755"/>
            <ac:spMk id="3" creationId="{368E80D3-BA1C-EF40-91ED-6B3A187F3C75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5" creationId="{EA81377E-AC38-DC4E-96DA-CEE9B37FF658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6" creationId="{1922C74E-4015-3E47-AF1F-ADECDC83F5F6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7" creationId="{B0EE5481-D6B5-2848-82A5-9BFF73F29E10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8" creationId="{E0ABC3FE-FE67-4E4D-9772-3F1B7EC9EE74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9" creationId="{3DC765DE-92A1-9240-827C-51F369923059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0" creationId="{2D0E1D30-398B-A84D-8A3F-B6AEA9474DF2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1" creationId="{46A70160-35C6-FC48-9112-14A5DE5DDB6A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2" creationId="{C5D65C12-DF77-FE47-9AD1-318E979FEAEE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3" creationId="{24A8A653-7A88-3747-811C-7B6DFD430DE7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4" creationId="{68077F91-F0FA-3B46-BF34-01DCE4DED6C7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5" creationId="{A03DA307-F045-BD4B-9D19-1AB086DEE7C4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6" creationId="{6D1CB8B6-5158-B24E-BE12-168DBCAC1E7F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7" creationId="{8B139D89-E90B-5345-B396-9A3E21915754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8" creationId="{6B14EFDA-96AC-B245-95A0-91C8A1864CD0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19" creationId="{586D42CB-1465-8445-8587-FC7CD48DCFC7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20" creationId="{FB867319-2341-0340-92A1-524501D8948D}"/>
          </ac:spMkLst>
        </pc:spChg>
        <pc:spChg chg="add del mod">
          <ac:chgData name="Posada, JuanAndres" userId="0b2736ba-af94-4643-8a6e-dfd9513c051e" providerId="ADAL" clId="{B8BAE102-C7C9-684A-A74E-1288C0898F43}" dt="2020-06-30T15:00:03.321" v="53" actId="478"/>
          <ac:spMkLst>
            <pc:docMk/>
            <pc:sldMk cId="3107237339" sldId="755"/>
            <ac:spMk id="21" creationId="{5425CAD3-0704-1041-A3FF-F1D2666DFE92}"/>
          </ac:spMkLst>
        </pc:spChg>
        <pc:spChg chg="add mod">
          <ac:chgData name="Posada, JuanAndres" userId="0b2736ba-af94-4643-8a6e-dfd9513c051e" providerId="ADAL" clId="{B8BAE102-C7C9-684A-A74E-1288C0898F43}" dt="2020-06-30T15:05:43.356" v="75" actId="113"/>
          <ac:spMkLst>
            <pc:docMk/>
            <pc:sldMk cId="3107237339" sldId="755"/>
            <ac:spMk id="22" creationId="{B464A496-DAD6-A646-A082-1A0163559778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3" creationId="{305C34EE-5F62-4443-AA78-7B01E7F71170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4" creationId="{2F1EA245-A002-BC42-914A-E0CB2B68E01F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5" creationId="{19C940A7-D48D-8345-8D6F-4BB929BB4228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6" creationId="{B59BED5B-8C7C-BC45-9CD1-767C05CD1121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7" creationId="{3C17234F-241C-DE4C-BCE8-A62609A518CE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8" creationId="{596086C5-49FD-3946-B811-9D43EC138AB1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29" creationId="{CC2378B9-86AA-0443-B9B3-95D1C1A50608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0" creationId="{41B3D7FC-B43C-D142-9BF2-8091234A2D19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1" creationId="{62C7A6CE-F141-F54E-87DF-FF4D9A9B8EEA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2" creationId="{10739E6A-A187-0640-934A-CA421A7308F3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3" creationId="{5F9B4CF4-8CA7-724B-A143-0E397F7E80DB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4" creationId="{605A58B0-7C11-2844-883A-9721637E4552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5" creationId="{DCB65452-7EE6-D14C-8043-7B54E819EEF8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6" creationId="{81699247-B512-3A4A-AB7D-18D0C5228132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7" creationId="{A6A93D8D-7481-7143-9343-EFC2CCAA5499}"/>
          </ac:spMkLst>
        </pc:spChg>
        <pc:spChg chg="add mod">
          <ac:chgData name="Posada, JuanAndres" userId="0b2736ba-af94-4643-8a6e-dfd9513c051e" providerId="ADAL" clId="{B8BAE102-C7C9-684A-A74E-1288C0898F43}" dt="2020-06-30T15:05:13.837" v="71" actId="1076"/>
          <ac:spMkLst>
            <pc:docMk/>
            <pc:sldMk cId="3107237339" sldId="755"/>
            <ac:spMk id="38" creationId="{92FC3280-B944-C34F-A87C-3B7E32D097CB}"/>
          </ac:spMkLst>
        </pc:spChg>
      </pc:sldChg>
      <pc:sldChg chg="add del">
        <pc:chgData name="Posada, JuanAndres" userId="0b2736ba-af94-4643-8a6e-dfd9513c051e" providerId="ADAL" clId="{B8BAE102-C7C9-684A-A74E-1288C0898F43}" dt="2020-06-30T14:59:10.980" v="43"/>
        <pc:sldMkLst>
          <pc:docMk/>
          <pc:sldMk cId="3456581904" sldId="755"/>
        </pc:sldMkLst>
      </pc:sldChg>
      <pc:sldChg chg="modSp add ord">
        <pc:chgData name="Posada, JuanAndres" userId="0b2736ba-af94-4643-8a6e-dfd9513c051e" providerId="ADAL" clId="{B8BAE102-C7C9-684A-A74E-1288C0898F43}" dt="2020-06-30T15:26:14.911" v="145"/>
        <pc:sldMkLst>
          <pc:docMk/>
          <pc:sldMk cId="947296892" sldId="756"/>
        </pc:sldMkLst>
        <pc:spChg chg="mod">
          <ac:chgData name="Posada, JuanAndres" userId="0b2736ba-af94-4643-8a6e-dfd9513c051e" providerId="ADAL" clId="{B8BAE102-C7C9-684A-A74E-1288C0898F43}" dt="2020-06-30T15:11:47.155" v="80"/>
          <ac:spMkLst>
            <pc:docMk/>
            <pc:sldMk cId="947296892" sldId="756"/>
            <ac:spMk id="2" creationId="{D9C97F83-A517-6841-93E1-FE1C76280544}"/>
          </ac:spMkLst>
        </pc:spChg>
        <pc:spChg chg="mod">
          <ac:chgData name="Posada, JuanAndres" userId="0b2736ba-af94-4643-8a6e-dfd9513c051e" providerId="ADAL" clId="{B8BAE102-C7C9-684A-A74E-1288C0898F43}" dt="2020-06-30T15:12:20.634" v="98" actId="20577"/>
          <ac:spMkLst>
            <pc:docMk/>
            <pc:sldMk cId="947296892" sldId="756"/>
            <ac:spMk id="3" creationId="{368E80D3-BA1C-EF40-91ED-6B3A187F3C75}"/>
          </ac:spMkLst>
        </pc:spChg>
        <pc:spChg chg="mod">
          <ac:chgData name="Posada, JuanAndres" userId="0b2736ba-af94-4643-8a6e-dfd9513c051e" providerId="ADAL" clId="{B8BAE102-C7C9-684A-A74E-1288C0898F43}" dt="2020-06-30T15:12:37.276" v="101" actId="207"/>
          <ac:spMkLst>
            <pc:docMk/>
            <pc:sldMk cId="947296892" sldId="756"/>
            <ac:spMk id="22" creationId="{B464A496-DAD6-A646-A082-1A0163559778}"/>
          </ac:spMkLst>
        </pc:spChg>
        <pc:spChg chg="mod">
          <ac:chgData name="Posada, JuanAndres" userId="0b2736ba-af94-4643-8a6e-dfd9513c051e" providerId="ADAL" clId="{B8BAE102-C7C9-684A-A74E-1288C0898F43}" dt="2020-06-30T15:12:44.682" v="103" actId="207"/>
          <ac:spMkLst>
            <pc:docMk/>
            <pc:sldMk cId="947296892" sldId="756"/>
            <ac:spMk id="23" creationId="{305C34EE-5F62-4443-AA78-7B01E7F71170}"/>
          </ac:spMkLst>
        </pc:spChg>
      </pc:sldChg>
      <pc:sldChg chg="modSp add">
        <pc:chgData name="Posada, JuanAndres" userId="0b2736ba-af94-4643-8a6e-dfd9513c051e" providerId="ADAL" clId="{B8BAE102-C7C9-684A-A74E-1288C0898F43}" dt="2020-06-30T15:23:22.912" v="125"/>
        <pc:sldMkLst>
          <pc:docMk/>
          <pc:sldMk cId="6870761" sldId="757"/>
        </pc:sldMkLst>
        <pc:spChg chg="mod">
          <ac:chgData name="Posada, JuanAndres" userId="0b2736ba-af94-4643-8a6e-dfd9513c051e" providerId="ADAL" clId="{B8BAE102-C7C9-684A-A74E-1288C0898F43}" dt="2020-06-30T15:23:22.912" v="125"/>
          <ac:spMkLst>
            <pc:docMk/>
            <pc:sldMk cId="6870761" sldId="757"/>
            <ac:spMk id="2" creationId="{D9C97F83-A517-6841-93E1-FE1C76280544}"/>
          </ac:spMkLst>
        </pc:spChg>
        <pc:spChg chg="mod">
          <ac:chgData name="Posada, JuanAndres" userId="0b2736ba-af94-4643-8a6e-dfd9513c051e" providerId="ADAL" clId="{B8BAE102-C7C9-684A-A74E-1288C0898F43}" dt="2020-06-30T15:22:58.023" v="120" actId="20577"/>
          <ac:spMkLst>
            <pc:docMk/>
            <pc:sldMk cId="6870761" sldId="757"/>
            <ac:spMk id="3" creationId="{368E80D3-BA1C-EF40-91ED-6B3A187F3C75}"/>
          </ac:spMkLst>
        </pc:spChg>
        <pc:spChg chg="mod">
          <ac:chgData name="Posada, JuanAndres" userId="0b2736ba-af94-4643-8a6e-dfd9513c051e" providerId="ADAL" clId="{B8BAE102-C7C9-684A-A74E-1288C0898F43}" dt="2020-06-30T15:23:13.104" v="124" actId="207"/>
          <ac:spMkLst>
            <pc:docMk/>
            <pc:sldMk cId="6870761" sldId="757"/>
            <ac:spMk id="23" creationId="{305C34EE-5F62-4443-AA78-7B01E7F71170}"/>
          </ac:spMkLst>
        </pc:spChg>
        <pc:spChg chg="mod">
          <ac:chgData name="Posada, JuanAndres" userId="0b2736ba-af94-4643-8a6e-dfd9513c051e" providerId="ADAL" clId="{B8BAE102-C7C9-684A-A74E-1288C0898F43}" dt="2020-06-30T15:23:09.106" v="122" actId="2085"/>
          <ac:spMkLst>
            <pc:docMk/>
            <pc:sldMk cId="6870761" sldId="757"/>
            <ac:spMk id="25" creationId="{19C940A7-D48D-8345-8D6F-4BB929BB4228}"/>
          </ac:spMkLst>
        </pc:spChg>
      </pc:sldChg>
      <pc:sldChg chg="modSp add modNotesTx">
        <pc:chgData name="Posada, JuanAndres" userId="0b2736ba-af94-4643-8a6e-dfd9513c051e" providerId="ADAL" clId="{B8BAE102-C7C9-684A-A74E-1288C0898F43}" dt="2020-06-30T15:25:28.024" v="141" actId="20577"/>
        <pc:sldMkLst>
          <pc:docMk/>
          <pc:sldMk cId="3582214511" sldId="758"/>
        </pc:sldMkLst>
        <pc:spChg chg="mod">
          <ac:chgData name="Posada, JuanAndres" userId="0b2736ba-af94-4643-8a6e-dfd9513c051e" providerId="ADAL" clId="{B8BAE102-C7C9-684A-A74E-1288C0898F43}" dt="2020-06-30T15:24:41.977" v="128"/>
          <ac:spMkLst>
            <pc:docMk/>
            <pc:sldMk cId="3582214511" sldId="758"/>
            <ac:spMk id="2" creationId="{D9C97F83-A517-6841-93E1-FE1C76280544}"/>
          </ac:spMkLst>
        </pc:spChg>
        <pc:spChg chg="mod">
          <ac:chgData name="Posada, JuanAndres" userId="0b2736ba-af94-4643-8a6e-dfd9513c051e" providerId="ADAL" clId="{B8BAE102-C7C9-684A-A74E-1288C0898F43}" dt="2020-06-30T15:25:02.032" v="137" actId="20577"/>
          <ac:spMkLst>
            <pc:docMk/>
            <pc:sldMk cId="3582214511" sldId="758"/>
            <ac:spMk id="3" creationId="{368E80D3-BA1C-EF40-91ED-6B3A187F3C75}"/>
          </ac:spMkLst>
        </pc:spChg>
        <pc:spChg chg="mod">
          <ac:chgData name="Posada, JuanAndres" userId="0b2736ba-af94-4643-8a6e-dfd9513c051e" providerId="ADAL" clId="{B8BAE102-C7C9-684A-A74E-1288C0898F43}" dt="2020-06-30T15:25:05.869" v="138" actId="207"/>
          <ac:spMkLst>
            <pc:docMk/>
            <pc:sldMk cId="3582214511" sldId="758"/>
            <ac:spMk id="25" creationId="{19C940A7-D48D-8345-8D6F-4BB929BB4228}"/>
          </ac:spMkLst>
        </pc:spChg>
        <pc:spChg chg="mod">
          <ac:chgData name="Posada, JuanAndres" userId="0b2736ba-af94-4643-8a6e-dfd9513c051e" providerId="ADAL" clId="{B8BAE102-C7C9-684A-A74E-1288C0898F43}" dt="2020-06-30T15:25:10.390" v="140" actId="207"/>
          <ac:spMkLst>
            <pc:docMk/>
            <pc:sldMk cId="3582214511" sldId="758"/>
            <ac:spMk id="26" creationId="{B59BED5B-8C7C-BC45-9CD1-767C05CD1121}"/>
          </ac:spMkLst>
        </pc:spChg>
      </pc:sldChg>
      <pc:sldChg chg="modSp add">
        <pc:chgData name="Posada, JuanAndres" userId="0b2736ba-af94-4643-8a6e-dfd9513c051e" providerId="ADAL" clId="{B8BAE102-C7C9-684A-A74E-1288C0898F43}" dt="2020-06-30T15:27:56.306" v="155" actId="2085"/>
        <pc:sldMkLst>
          <pc:docMk/>
          <pc:sldMk cId="2504205587" sldId="759"/>
        </pc:sldMkLst>
        <pc:spChg chg="mod">
          <ac:chgData name="Posada, JuanAndres" userId="0b2736ba-af94-4643-8a6e-dfd9513c051e" providerId="ADAL" clId="{B8BAE102-C7C9-684A-A74E-1288C0898F43}" dt="2020-06-30T15:27:08.045" v="151"/>
          <ac:spMkLst>
            <pc:docMk/>
            <pc:sldMk cId="2504205587" sldId="759"/>
            <ac:spMk id="2" creationId="{D9C97F83-A517-6841-93E1-FE1C76280544}"/>
          </ac:spMkLst>
        </pc:spChg>
        <pc:spChg chg="mod">
          <ac:chgData name="Posada, JuanAndres" userId="0b2736ba-af94-4643-8a6e-dfd9513c051e" providerId="ADAL" clId="{B8BAE102-C7C9-684A-A74E-1288C0898F43}" dt="2020-06-30T15:27:49.623" v="152" actId="207"/>
          <ac:spMkLst>
            <pc:docMk/>
            <pc:sldMk cId="2504205587" sldId="759"/>
            <ac:spMk id="26" creationId="{B59BED5B-8C7C-BC45-9CD1-767C05CD1121}"/>
          </ac:spMkLst>
        </pc:spChg>
        <pc:spChg chg="mod">
          <ac:chgData name="Posada, JuanAndres" userId="0b2736ba-af94-4643-8a6e-dfd9513c051e" providerId="ADAL" clId="{B8BAE102-C7C9-684A-A74E-1288C0898F43}" dt="2020-06-30T15:27:56.306" v="155" actId="2085"/>
          <ac:spMkLst>
            <pc:docMk/>
            <pc:sldMk cId="2504205587" sldId="759"/>
            <ac:spMk id="27" creationId="{3C17234F-241C-DE4C-BCE8-A62609A518CE}"/>
          </ac:spMkLst>
        </pc:spChg>
      </pc:sldChg>
      <pc:sldChg chg="modSp add ord">
        <pc:chgData name="Posada, JuanAndres" userId="0b2736ba-af94-4643-8a6e-dfd9513c051e" providerId="ADAL" clId="{B8BAE102-C7C9-684A-A74E-1288C0898F43}" dt="2020-06-30T15:35:31.732" v="179"/>
        <pc:sldMkLst>
          <pc:docMk/>
          <pc:sldMk cId="940163397" sldId="760"/>
        </pc:sldMkLst>
        <pc:spChg chg="mod">
          <ac:chgData name="Posada, JuanAndres" userId="0b2736ba-af94-4643-8a6e-dfd9513c051e" providerId="ADAL" clId="{B8BAE102-C7C9-684A-A74E-1288C0898F43}" dt="2020-06-30T15:34:57.568" v="170" actId="20577"/>
          <ac:spMkLst>
            <pc:docMk/>
            <pc:sldMk cId="940163397" sldId="760"/>
            <ac:spMk id="3" creationId="{368E80D3-BA1C-EF40-91ED-6B3A187F3C75}"/>
          </ac:spMkLst>
        </pc:spChg>
        <pc:spChg chg="mod">
          <ac:chgData name="Posada, JuanAndres" userId="0b2736ba-af94-4643-8a6e-dfd9513c051e" providerId="ADAL" clId="{B8BAE102-C7C9-684A-A74E-1288C0898F43}" dt="2020-06-30T15:35:08.325" v="173" actId="2085"/>
          <ac:spMkLst>
            <pc:docMk/>
            <pc:sldMk cId="940163397" sldId="760"/>
            <ac:spMk id="24" creationId="{2F1EA245-A002-BC42-914A-E0CB2B68E01F}"/>
          </ac:spMkLst>
        </pc:spChg>
        <pc:spChg chg="mod">
          <ac:chgData name="Posada, JuanAndres" userId="0b2736ba-af94-4643-8a6e-dfd9513c051e" providerId="ADAL" clId="{B8BAE102-C7C9-684A-A74E-1288C0898F43}" dt="2020-06-30T15:35:02.381" v="171" actId="207"/>
          <ac:spMkLst>
            <pc:docMk/>
            <pc:sldMk cId="940163397" sldId="760"/>
            <ac:spMk id="27" creationId="{3C17234F-241C-DE4C-BCE8-A62609A518CE}"/>
          </ac:spMkLst>
        </pc:spChg>
      </pc:sldChg>
      <pc:sldChg chg="add del">
        <pc:chgData name="Posada, JuanAndres" userId="0b2736ba-af94-4643-8a6e-dfd9513c051e" providerId="ADAL" clId="{B8BAE102-C7C9-684A-A74E-1288C0898F43}" dt="2020-06-30T15:35:25.264" v="177"/>
        <pc:sldMkLst>
          <pc:docMk/>
          <pc:sldMk cId="296197771" sldId="761"/>
        </pc:sldMkLst>
      </pc:sldChg>
      <pc:sldChg chg="addSp modSp add ord">
        <pc:chgData name="Posada, JuanAndres" userId="0b2736ba-af94-4643-8a6e-dfd9513c051e" providerId="ADAL" clId="{B8BAE102-C7C9-684A-A74E-1288C0898F43}" dt="2020-07-01T09:36:04.686" v="341" actId="1036"/>
        <pc:sldMkLst>
          <pc:docMk/>
          <pc:sldMk cId="2241350372" sldId="761"/>
        </pc:sldMkLst>
        <pc:spChg chg="mod">
          <ac:chgData name="Posada, JuanAndres" userId="0b2736ba-af94-4643-8a6e-dfd9513c051e" providerId="ADAL" clId="{B8BAE102-C7C9-684A-A74E-1288C0898F43}" dt="2020-07-01T09:33:00.090" v="310" actId="255"/>
          <ac:spMkLst>
            <pc:docMk/>
            <pc:sldMk cId="2241350372" sldId="761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09:33:59.485" v="318" actId="1076"/>
          <ac:spMkLst>
            <pc:docMk/>
            <pc:sldMk cId="2241350372" sldId="761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6" creationId="{34FD9183-9916-A145-A297-DED1AA2A9E5B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7" creationId="{A59CF42A-FA8F-8C49-903F-51987EF19CEA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8" creationId="{841230C7-4CF3-2048-96C7-1D1DB82FFADC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9" creationId="{44D0E4DA-4595-B547-A24A-3D627567CFD6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10" creationId="{CBE2AB16-FBAB-9246-B3D8-F6AC5F71B7A0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11" creationId="{82CDD38E-BAE4-1143-B606-7DE4807FB8AF}"/>
          </ac:spMkLst>
        </pc:spChg>
        <pc:spChg chg="mod">
          <ac:chgData name="Posada, JuanAndres" userId="0b2736ba-af94-4643-8a6e-dfd9513c051e" providerId="ADAL" clId="{B8BAE102-C7C9-684A-A74E-1288C0898F43}" dt="2020-07-01T09:35:56.812" v="334" actId="571"/>
          <ac:spMkLst>
            <pc:docMk/>
            <pc:sldMk cId="2241350372" sldId="761"/>
            <ac:spMk id="16" creationId="{5D73FD97-F12C-6643-BA18-571292EA3505}"/>
          </ac:spMkLst>
        </pc:spChg>
        <pc:grpChg chg="add mod">
          <ac:chgData name="Posada, JuanAndres" userId="0b2736ba-af94-4643-8a6e-dfd9513c051e" providerId="ADAL" clId="{B8BAE102-C7C9-684A-A74E-1288C0898F43}" dt="2020-07-01T09:35:56.812" v="334" actId="571"/>
          <ac:grpSpMkLst>
            <pc:docMk/>
            <pc:sldMk cId="2241350372" sldId="761"/>
            <ac:grpSpMk id="5" creationId="{197B7945-F41C-374C-9C99-E3779491A8AA}"/>
          </ac:grpSpMkLst>
        </pc:grpChg>
        <pc:cxnChg chg="mod">
          <ac:chgData name="Posada, JuanAndres" userId="0b2736ba-af94-4643-8a6e-dfd9513c051e" providerId="ADAL" clId="{B8BAE102-C7C9-684A-A74E-1288C0898F43}" dt="2020-07-01T09:35:56.812" v="334" actId="571"/>
          <ac:cxnSpMkLst>
            <pc:docMk/>
            <pc:sldMk cId="2241350372" sldId="761"/>
            <ac:cxnSpMk id="12" creationId="{4FFBD5C3-E365-FE44-9275-3D612753B8C6}"/>
          </ac:cxnSpMkLst>
        </pc:cxnChg>
        <pc:cxnChg chg="mod">
          <ac:chgData name="Posada, JuanAndres" userId="0b2736ba-af94-4643-8a6e-dfd9513c051e" providerId="ADAL" clId="{B8BAE102-C7C9-684A-A74E-1288C0898F43}" dt="2020-07-01T09:35:56.812" v="334" actId="571"/>
          <ac:cxnSpMkLst>
            <pc:docMk/>
            <pc:sldMk cId="2241350372" sldId="761"/>
            <ac:cxnSpMk id="13" creationId="{26BD636A-AC6F-4140-A8D5-9F1153A0B5EC}"/>
          </ac:cxnSpMkLst>
        </pc:cxnChg>
        <pc:cxnChg chg="mod">
          <ac:chgData name="Posada, JuanAndres" userId="0b2736ba-af94-4643-8a6e-dfd9513c051e" providerId="ADAL" clId="{B8BAE102-C7C9-684A-A74E-1288C0898F43}" dt="2020-07-01T09:35:56.812" v="334" actId="571"/>
          <ac:cxnSpMkLst>
            <pc:docMk/>
            <pc:sldMk cId="2241350372" sldId="761"/>
            <ac:cxnSpMk id="14" creationId="{37AFE26B-06A1-E446-B660-E9B76033FB97}"/>
          </ac:cxnSpMkLst>
        </pc:cxnChg>
        <pc:cxnChg chg="mod">
          <ac:chgData name="Posada, JuanAndres" userId="0b2736ba-af94-4643-8a6e-dfd9513c051e" providerId="ADAL" clId="{B8BAE102-C7C9-684A-A74E-1288C0898F43}" dt="2020-07-01T09:35:56.812" v="334" actId="571"/>
          <ac:cxnSpMkLst>
            <pc:docMk/>
            <pc:sldMk cId="2241350372" sldId="761"/>
            <ac:cxnSpMk id="15" creationId="{92176A3F-6CD4-2249-B60A-7FCA3E0FC4FA}"/>
          </ac:cxnSpMkLst>
        </pc:cxnChg>
        <pc:cxnChg chg="mod">
          <ac:chgData name="Posada, JuanAndres" userId="0b2736ba-af94-4643-8a6e-dfd9513c051e" providerId="ADAL" clId="{B8BAE102-C7C9-684A-A74E-1288C0898F43}" dt="2020-07-01T09:35:56.812" v="334" actId="571"/>
          <ac:cxnSpMkLst>
            <pc:docMk/>
            <pc:sldMk cId="2241350372" sldId="761"/>
            <ac:cxnSpMk id="17" creationId="{FD92D644-ACD5-5F48-B347-49428237A9A5}"/>
          </ac:cxnSpMkLst>
        </pc:cxnChg>
        <pc:cxnChg chg="add mod">
          <ac:chgData name="Posada, JuanAndres" userId="0b2736ba-af94-4643-8a6e-dfd9513c051e" providerId="ADAL" clId="{B8BAE102-C7C9-684A-A74E-1288C0898F43}" dt="2020-07-01T09:36:04.686" v="341" actId="1036"/>
          <ac:cxnSpMkLst>
            <pc:docMk/>
            <pc:sldMk cId="2241350372" sldId="761"/>
            <ac:cxnSpMk id="18" creationId="{2EEF3934-EB95-1A4B-A5C3-7F59F52B878A}"/>
          </ac:cxnSpMkLst>
        </pc:cxnChg>
      </pc:sldChg>
      <pc:sldChg chg="addSp delSp modSp add">
        <pc:chgData name="Posada, JuanAndres" userId="0b2736ba-af94-4643-8a6e-dfd9513c051e" providerId="ADAL" clId="{B8BAE102-C7C9-684A-A74E-1288C0898F43}" dt="2020-07-01T10:17:35.897" v="372" actId="113"/>
        <pc:sldMkLst>
          <pc:docMk/>
          <pc:sldMk cId="907220829" sldId="762"/>
        </pc:sldMkLst>
        <pc:spChg chg="mod">
          <ac:chgData name="Posada, JuanAndres" userId="0b2736ba-af94-4643-8a6e-dfd9513c051e" providerId="ADAL" clId="{B8BAE102-C7C9-684A-A74E-1288C0898F43}" dt="2020-07-01T10:15:28.178" v="346"/>
          <ac:spMkLst>
            <pc:docMk/>
            <pc:sldMk cId="907220829" sldId="762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17:35.897" v="372" actId="113"/>
          <ac:spMkLst>
            <pc:docMk/>
            <pc:sldMk cId="907220829" sldId="762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6" creationId="{34FD9183-9916-A145-A297-DED1AA2A9E5B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7" creationId="{A59CF42A-FA8F-8C49-903F-51987EF19CEA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8" creationId="{841230C7-4CF3-2048-96C7-1D1DB82FFADC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9" creationId="{44D0E4DA-4595-B547-A24A-3D627567CFD6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10" creationId="{CBE2AB16-FBAB-9246-B3D8-F6AC5F71B7A0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11" creationId="{82CDD38E-BAE4-1143-B606-7DE4807FB8AF}"/>
          </ac:spMkLst>
        </pc:spChg>
        <pc:spChg chg="mod">
          <ac:chgData name="Posada, JuanAndres" userId="0b2736ba-af94-4643-8a6e-dfd9513c051e" providerId="ADAL" clId="{B8BAE102-C7C9-684A-A74E-1288C0898F43}" dt="2020-07-01T09:35:45.437" v="333" actId="2085"/>
          <ac:spMkLst>
            <pc:docMk/>
            <pc:sldMk cId="907220829" sldId="762"/>
            <ac:spMk id="16" creationId="{5D73FD97-F12C-6643-BA18-571292EA3505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19" creationId="{F977674E-F0BE-ED41-A5FC-22014F05D46C}"/>
          </ac:spMkLst>
        </pc:spChg>
        <pc:spChg chg="mod">
          <ac:chgData name="Posada, JuanAndres" userId="0b2736ba-af94-4643-8a6e-dfd9513c051e" providerId="ADAL" clId="{B8BAE102-C7C9-684A-A74E-1288C0898F43}" dt="2020-07-01T09:36:40.903" v="345" actId="207"/>
          <ac:spMkLst>
            <pc:docMk/>
            <pc:sldMk cId="907220829" sldId="762"/>
            <ac:spMk id="20" creationId="{94F459B8-3047-464E-A35D-F54C1C96D163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21" creationId="{A06FCB17-66D3-7442-B00D-B3A18291ADC6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22" creationId="{5268F795-15B2-7541-826D-E3EF57050AB7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23" creationId="{1A0B7A00-B9F3-A745-9BBF-AB51EC259A21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24" creationId="{2B05053C-3BC0-5C4D-8F61-DD3067D87620}"/>
          </ac:spMkLst>
        </pc:spChg>
        <pc:spChg chg="mod">
          <ac:chgData name="Posada, JuanAndres" userId="0b2736ba-af94-4643-8a6e-dfd9513c051e" providerId="ADAL" clId="{B8BAE102-C7C9-684A-A74E-1288C0898F43}" dt="2020-07-01T09:36:23.322" v="344" actId="2085"/>
          <ac:spMkLst>
            <pc:docMk/>
            <pc:sldMk cId="907220829" sldId="762"/>
            <ac:spMk id="29" creationId="{597850D0-3A17-0947-A31D-FB191495E924}"/>
          </ac:spMkLst>
        </pc:spChg>
        <pc:grpChg chg="del">
          <ac:chgData name="Posada, JuanAndres" userId="0b2736ba-af94-4643-8a6e-dfd9513c051e" providerId="ADAL" clId="{B8BAE102-C7C9-684A-A74E-1288C0898F43}" dt="2020-07-01T09:36:10.134" v="342" actId="478"/>
          <ac:grpSpMkLst>
            <pc:docMk/>
            <pc:sldMk cId="907220829" sldId="762"/>
            <ac:grpSpMk id="5" creationId="{197B7945-F41C-374C-9C99-E3779491A8AA}"/>
          </ac:grpSpMkLst>
        </pc:grpChg>
        <pc:grpChg chg="add mod">
          <ac:chgData name="Posada, JuanAndres" userId="0b2736ba-af94-4643-8a6e-dfd9513c051e" providerId="ADAL" clId="{B8BAE102-C7C9-684A-A74E-1288C0898F43}" dt="2020-07-01T09:36:10.603" v="343"/>
          <ac:grpSpMkLst>
            <pc:docMk/>
            <pc:sldMk cId="907220829" sldId="762"/>
            <ac:grpSpMk id="18" creationId="{1AB7085D-BAA6-E446-A153-5FD5F7EDB4A8}"/>
          </ac:grpSpMkLst>
        </pc:grpChg>
        <pc:cxnChg chg="mod">
          <ac:chgData name="Posada, JuanAndres" userId="0b2736ba-af94-4643-8a6e-dfd9513c051e" providerId="ADAL" clId="{B8BAE102-C7C9-684A-A74E-1288C0898F43}" dt="2020-07-01T09:36:10.134" v="342" actId="478"/>
          <ac:cxnSpMkLst>
            <pc:docMk/>
            <pc:sldMk cId="907220829" sldId="762"/>
            <ac:cxnSpMk id="12" creationId="{4FFBD5C3-E365-FE44-9275-3D612753B8C6}"/>
          </ac:cxnSpMkLst>
        </pc:cxnChg>
        <pc:cxnChg chg="mod">
          <ac:chgData name="Posada, JuanAndres" userId="0b2736ba-af94-4643-8a6e-dfd9513c051e" providerId="ADAL" clId="{B8BAE102-C7C9-684A-A74E-1288C0898F43}" dt="2020-07-01T09:36:10.134" v="342" actId="478"/>
          <ac:cxnSpMkLst>
            <pc:docMk/>
            <pc:sldMk cId="907220829" sldId="762"/>
            <ac:cxnSpMk id="13" creationId="{26BD636A-AC6F-4140-A8D5-9F1153A0B5EC}"/>
          </ac:cxnSpMkLst>
        </pc:cxnChg>
        <pc:cxnChg chg="mod">
          <ac:chgData name="Posada, JuanAndres" userId="0b2736ba-af94-4643-8a6e-dfd9513c051e" providerId="ADAL" clId="{B8BAE102-C7C9-684A-A74E-1288C0898F43}" dt="2020-07-01T09:36:10.134" v="342" actId="478"/>
          <ac:cxnSpMkLst>
            <pc:docMk/>
            <pc:sldMk cId="907220829" sldId="762"/>
            <ac:cxnSpMk id="14" creationId="{37AFE26B-06A1-E446-B660-E9B76033FB97}"/>
          </ac:cxnSpMkLst>
        </pc:cxnChg>
        <pc:cxnChg chg="mod">
          <ac:chgData name="Posada, JuanAndres" userId="0b2736ba-af94-4643-8a6e-dfd9513c051e" providerId="ADAL" clId="{B8BAE102-C7C9-684A-A74E-1288C0898F43}" dt="2020-07-01T09:36:10.134" v="342" actId="478"/>
          <ac:cxnSpMkLst>
            <pc:docMk/>
            <pc:sldMk cId="907220829" sldId="762"/>
            <ac:cxnSpMk id="15" creationId="{92176A3F-6CD4-2249-B60A-7FCA3E0FC4FA}"/>
          </ac:cxnSpMkLst>
        </pc:cxnChg>
        <pc:cxnChg chg="mod">
          <ac:chgData name="Posada, JuanAndres" userId="0b2736ba-af94-4643-8a6e-dfd9513c051e" providerId="ADAL" clId="{B8BAE102-C7C9-684A-A74E-1288C0898F43}" dt="2020-07-01T09:35:45.437" v="333" actId="2085"/>
          <ac:cxnSpMkLst>
            <pc:docMk/>
            <pc:sldMk cId="907220829" sldId="762"/>
            <ac:cxnSpMk id="17" creationId="{FD92D644-ACD5-5F48-B347-49428237A9A5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25" creationId="{04929427-E8D8-3F41-9096-F1F6E11038B8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26" creationId="{3B6F24C0-9B52-1542-B386-E02A20C5CD0A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27" creationId="{67B39D66-F91B-C44F-9489-0A551103001C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28" creationId="{689AE747-4137-5247-A0B7-EB490629152A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30" creationId="{841B6B52-C3F9-5244-8152-74A2F30D58EC}"/>
          </ac:cxnSpMkLst>
        </pc:cxnChg>
        <pc:cxnChg chg="mod">
          <ac:chgData name="Posada, JuanAndres" userId="0b2736ba-af94-4643-8a6e-dfd9513c051e" providerId="ADAL" clId="{B8BAE102-C7C9-684A-A74E-1288C0898F43}" dt="2020-07-01T09:36:10.603" v="343"/>
          <ac:cxnSpMkLst>
            <pc:docMk/>
            <pc:sldMk cId="907220829" sldId="762"/>
            <ac:cxnSpMk id="31" creationId="{906E4F91-D47E-F24A-810C-E9E7C6AECC34}"/>
          </ac:cxnSpMkLst>
        </pc:cxnChg>
      </pc:sldChg>
      <pc:sldChg chg="modSp add">
        <pc:chgData name="Posada, JuanAndres" userId="0b2736ba-af94-4643-8a6e-dfd9513c051e" providerId="ADAL" clId="{B8BAE102-C7C9-684A-A74E-1288C0898F43}" dt="2020-07-01T10:18:46.644" v="386" actId="20577"/>
        <pc:sldMkLst>
          <pc:docMk/>
          <pc:sldMk cId="244048203" sldId="763"/>
        </pc:sldMkLst>
        <pc:spChg chg="mod">
          <ac:chgData name="Posada, JuanAndres" userId="0b2736ba-af94-4643-8a6e-dfd9513c051e" providerId="ADAL" clId="{B8BAE102-C7C9-684A-A74E-1288C0898F43}" dt="2020-07-01T10:18:46.644" v="386" actId="20577"/>
          <ac:spMkLst>
            <pc:docMk/>
            <pc:sldMk cId="244048203" sldId="763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16:35.021" v="356" actId="255"/>
          <ac:spMkLst>
            <pc:docMk/>
            <pc:sldMk cId="244048203" sldId="763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10:17:53.576" v="375" actId="207"/>
          <ac:spMkLst>
            <pc:docMk/>
            <pc:sldMk cId="244048203" sldId="763"/>
            <ac:spMk id="20" creationId="{94F459B8-3047-464E-A35D-F54C1C96D163}"/>
          </ac:spMkLst>
        </pc:spChg>
        <pc:spChg chg="mod">
          <ac:chgData name="Posada, JuanAndres" userId="0b2736ba-af94-4643-8a6e-dfd9513c051e" providerId="ADAL" clId="{B8BAE102-C7C9-684A-A74E-1288C0898F43}" dt="2020-07-01T10:17:50.962" v="374" actId="207"/>
          <ac:spMkLst>
            <pc:docMk/>
            <pc:sldMk cId="244048203" sldId="763"/>
            <ac:spMk id="21" creationId="{A06FCB17-66D3-7442-B00D-B3A18291ADC6}"/>
          </ac:spMkLst>
        </pc:spChg>
      </pc:sldChg>
      <pc:sldChg chg="modSp add">
        <pc:chgData name="Posada, JuanAndres" userId="0b2736ba-af94-4643-8a6e-dfd9513c051e" providerId="ADAL" clId="{B8BAE102-C7C9-684A-A74E-1288C0898F43}" dt="2020-07-01T10:19:15.240" v="394" actId="113"/>
        <pc:sldMkLst>
          <pc:docMk/>
          <pc:sldMk cId="2874419539" sldId="764"/>
        </pc:sldMkLst>
        <pc:spChg chg="mod">
          <ac:chgData name="Posada, JuanAndres" userId="0b2736ba-af94-4643-8a6e-dfd9513c051e" providerId="ADAL" clId="{B8BAE102-C7C9-684A-A74E-1288C0898F43}" dt="2020-07-01T10:18:39.539" v="380"/>
          <ac:spMkLst>
            <pc:docMk/>
            <pc:sldMk cId="2874419539" sldId="764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19:15.240" v="394" actId="113"/>
          <ac:spMkLst>
            <pc:docMk/>
            <pc:sldMk cId="2874419539" sldId="764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10:18:26.436" v="378" actId="207"/>
          <ac:spMkLst>
            <pc:docMk/>
            <pc:sldMk cId="2874419539" sldId="764"/>
            <ac:spMk id="21" creationId="{A06FCB17-66D3-7442-B00D-B3A18291ADC6}"/>
          </ac:spMkLst>
        </pc:spChg>
        <pc:spChg chg="mod">
          <ac:chgData name="Posada, JuanAndres" userId="0b2736ba-af94-4643-8a6e-dfd9513c051e" providerId="ADAL" clId="{B8BAE102-C7C9-684A-A74E-1288C0898F43}" dt="2020-07-01T10:18:31.156" v="379" actId="207"/>
          <ac:spMkLst>
            <pc:docMk/>
            <pc:sldMk cId="2874419539" sldId="764"/>
            <ac:spMk id="23" creationId="{1A0B7A00-B9F3-A745-9BBF-AB51EC259A21}"/>
          </ac:spMkLst>
        </pc:spChg>
      </pc:sldChg>
      <pc:sldChg chg="modSp add ord">
        <pc:chgData name="Posada, JuanAndres" userId="0b2736ba-af94-4643-8a6e-dfd9513c051e" providerId="ADAL" clId="{B8BAE102-C7C9-684A-A74E-1288C0898F43}" dt="2020-07-01T10:21:13.709" v="422"/>
        <pc:sldMkLst>
          <pc:docMk/>
          <pc:sldMk cId="3012796024" sldId="765"/>
        </pc:sldMkLst>
        <pc:spChg chg="mod">
          <ac:chgData name="Posada, JuanAndres" userId="0b2736ba-af94-4643-8a6e-dfd9513c051e" providerId="ADAL" clId="{B8BAE102-C7C9-684A-A74E-1288C0898F43}" dt="2020-07-01T10:19:48.381" v="405" actId="20577"/>
          <ac:spMkLst>
            <pc:docMk/>
            <pc:sldMk cId="3012796024" sldId="765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20:48.648" v="421" actId="20577"/>
          <ac:spMkLst>
            <pc:docMk/>
            <pc:sldMk cId="3012796024" sldId="765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10:19:35.749" v="397" actId="207"/>
          <ac:spMkLst>
            <pc:docMk/>
            <pc:sldMk cId="3012796024" sldId="765"/>
            <ac:spMk id="22" creationId="{5268F795-15B2-7541-826D-E3EF57050AB7}"/>
          </ac:spMkLst>
        </pc:spChg>
        <pc:spChg chg="mod">
          <ac:chgData name="Posada, JuanAndres" userId="0b2736ba-af94-4643-8a6e-dfd9513c051e" providerId="ADAL" clId="{B8BAE102-C7C9-684A-A74E-1288C0898F43}" dt="2020-07-01T10:19:39.917" v="398" actId="207"/>
          <ac:spMkLst>
            <pc:docMk/>
            <pc:sldMk cId="3012796024" sldId="765"/>
            <ac:spMk id="23" creationId="{1A0B7A00-B9F3-A745-9BBF-AB51EC259A21}"/>
          </ac:spMkLst>
        </pc:spChg>
      </pc:sldChg>
      <pc:sldChg chg="modSp add">
        <pc:chgData name="Posada, JuanAndres" userId="0b2736ba-af94-4643-8a6e-dfd9513c051e" providerId="ADAL" clId="{B8BAE102-C7C9-684A-A74E-1288C0898F43}" dt="2020-07-01T10:22:19.049" v="436"/>
        <pc:sldMkLst>
          <pc:docMk/>
          <pc:sldMk cId="1192528339" sldId="766"/>
        </pc:sldMkLst>
        <pc:spChg chg="mod">
          <ac:chgData name="Posada, JuanAndres" userId="0b2736ba-af94-4643-8a6e-dfd9513c051e" providerId="ADAL" clId="{B8BAE102-C7C9-684A-A74E-1288C0898F43}" dt="2020-07-01T10:22:19.049" v="436"/>
          <ac:spMkLst>
            <pc:docMk/>
            <pc:sldMk cId="1192528339" sldId="766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22:08.729" v="435" actId="207"/>
          <ac:spMkLst>
            <pc:docMk/>
            <pc:sldMk cId="1192528339" sldId="766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10:21:31.937" v="425" actId="207"/>
          <ac:spMkLst>
            <pc:docMk/>
            <pc:sldMk cId="1192528339" sldId="766"/>
            <ac:spMk id="22" creationId="{5268F795-15B2-7541-826D-E3EF57050AB7}"/>
          </ac:spMkLst>
        </pc:spChg>
        <pc:spChg chg="mod">
          <ac:chgData name="Posada, JuanAndres" userId="0b2736ba-af94-4643-8a6e-dfd9513c051e" providerId="ADAL" clId="{B8BAE102-C7C9-684A-A74E-1288C0898F43}" dt="2020-07-01T10:21:35.290" v="426" actId="207"/>
          <ac:spMkLst>
            <pc:docMk/>
            <pc:sldMk cId="1192528339" sldId="766"/>
            <ac:spMk id="24" creationId="{2B05053C-3BC0-5C4D-8F61-DD3067D87620}"/>
          </ac:spMkLst>
        </pc:spChg>
      </pc:sldChg>
      <pc:sldChg chg="modSp add">
        <pc:chgData name="Posada, JuanAndres" userId="0b2736ba-af94-4643-8a6e-dfd9513c051e" providerId="ADAL" clId="{B8BAE102-C7C9-684A-A74E-1288C0898F43}" dt="2020-07-01T10:23:45.172" v="445" actId="113"/>
        <pc:sldMkLst>
          <pc:docMk/>
          <pc:sldMk cId="1368632633" sldId="767"/>
        </pc:sldMkLst>
        <pc:spChg chg="mod">
          <ac:chgData name="Posada, JuanAndres" userId="0b2736ba-af94-4643-8a6e-dfd9513c051e" providerId="ADAL" clId="{B8BAE102-C7C9-684A-A74E-1288C0898F43}" dt="2020-07-01T10:23:27.840" v="441"/>
          <ac:spMkLst>
            <pc:docMk/>
            <pc:sldMk cId="1368632633" sldId="767"/>
            <ac:spMk id="2" creationId="{09FFCB0A-BBB7-2E41-94E9-A8D3F12668E3}"/>
          </ac:spMkLst>
        </pc:spChg>
        <pc:spChg chg="mod">
          <ac:chgData name="Posada, JuanAndres" userId="0b2736ba-af94-4643-8a6e-dfd9513c051e" providerId="ADAL" clId="{B8BAE102-C7C9-684A-A74E-1288C0898F43}" dt="2020-07-01T10:23:45.172" v="445" actId="113"/>
          <ac:spMkLst>
            <pc:docMk/>
            <pc:sldMk cId="1368632633" sldId="767"/>
            <ac:spMk id="3" creationId="{ED6B56B7-6D13-F545-A35A-206FC322F545}"/>
          </ac:spMkLst>
        </pc:spChg>
        <pc:spChg chg="mod">
          <ac:chgData name="Posada, JuanAndres" userId="0b2736ba-af94-4643-8a6e-dfd9513c051e" providerId="ADAL" clId="{B8BAE102-C7C9-684A-A74E-1288C0898F43}" dt="2020-07-01T10:23:16.742" v="439" actId="207"/>
          <ac:spMkLst>
            <pc:docMk/>
            <pc:sldMk cId="1368632633" sldId="767"/>
            <ac:spMk id="24" creationId="{2B05053C-3BC0-5C4D-8F61-DD3067D87620}"/>
          </ac:spMkLst>
        </pc:spChg>
        <pc:spChg chg="mod">
          <ac:chgData name="Posada, JuanAndres" userId="0b2736ba-af94-4643-8a6e-dfd9513c051e" providerId="ADAL" clId="{B8BAE102-C7C9-684A-A74E-1288C0898F43}" dt="2020-07-01T10:23:20.242" v="440" actId="207"/>
          <ac:spMkLst>
            <pc:docMk/>
            <pc:sldMk cId="1368632633" sldId="767"/>
            <ac:spMk id="29" creationId="{597850D0-3A17-0947-A31D-FB191495E924}"/>
          </ac:spMkLst>
        </pc:spChg>
      </pc:sldChg>
      <pc:sldChg chg="modSp add">
        <pc:chgData name="Posada, JuanAndres" userId="0b2736ba-af94-4643-8a6e-dfd9513c051e" providerId="ADAL" clId="{B8BAE102-C7C9-684A-A74E-1288C0898F43}" dt="2020-07-01T13:05:20.531" v="807" actId="113"/>
        <pc:sldMkLst>
          <pc:docMk/>
          <pc:sldMk cId="3078712012" sldId="768"/>
        </pc:sldMkLst>
        <pc:spChg chg="mod">
          <ac:chgData name="Posada, JuanAndres" userId="0b2736ba-af94-4643-8a6e-dfd9513c051e" providerId="ADAL" clId="{B8BAE102-C7C9-684A-A74E-1288C0898F43}" dt="2020-07-01T13:05:20.531" v="807" actId="113"/>
          <ac:spMkLst>
            <pc:docMk/>
            <pc:sldMk cId="3078712012" sldId="768"/>
            <ac:spMk id="2" creationId="{53830366-C31A-A249-840B-FB2CF296FD82}"/>
          </ac:spMkLst>
        </pc:spChg>
        <pc:spChg chg="mod">
          <ac:chgData name="Posada, JuanAndres" userId="0b2736ba-af94-4643-8a6e-dfd9513c051e" providerId="ADAL" clId="{B8BAE102-C7C9-684A-A74E-1288C0898F43}" dt="2020-07-01T13:05:10.988" v="805"/>
          <ac:spMkLst>
            <pc:docMk/>
            <pc:sldMk cId="3078712012" sldId="768"/>
            <ac:spMk id="4" creationId="{63352989-D08D-DF49-8A02-2346C6E09319}"/>
          </ac:spMkLst>
        </pc:spChg>
      </pc:sldChg>
      <pc:sldChg chg="modSp add">
        <pc:chgData name="Posada, JuanAndres" userId="0b2736ba-af94-4643-8a6e-dfd9513c051e" providerId="ADAL" clId="{B8BAE102-C7C9-684A-A74E-1288C0898F43}" dt="2020-07-01T13:06:54.170" v="821" actId="113"/>
        <pc:sldMkLst>
          <pc:docMk/>
          <pc:sldMk cId="1162308299" sldId="769"/>
        </pc:sldMkLst>
        <pc:spChg chg="mod">
          <ac:chgData name="Posada, JuanAndres" userId="0b2736ba-af94-4643-8a6e-dfd9513c051e" providerId="ADAL" clId="{B8BAE102-C7C9-684A-A74E-1288C0898F43}" dt="2020-07-01T13:06:54.170" v="821" actId="113"/>
          <ac:spMkLst>
            <pc:docMk/>
            <pc:sldMk cId="1162308299" sldId="769"/>
            <ac:spMk id="3" creationId="{7FCA9CF7-1751-2641-B2EC-CDC115DD2808}"/>
          </ac:spMkLst>
        </pc:spChg>
        <pc:spChg chg="mod">
          <ac:chgData name="Posada, JuanAndres" userId="0b2736ba-af94-4643-8a6e-dfd9513c051e" providerId="ADAL" clId="{B8BAE102-C7C9-684A-A74E-1288C0898F43}" dt="2020-07-01T13:06:28.556" v="818"/>
          <ac:spMkLst>
            <pc:docMk/>
            <pc:sldMk cId="1162308299" sldId="769"/>
            <ac:spMk id="4" creationId="{616F0E34-DC55-DD43-9857-8D0FC36D31E4}"/>
          </ac:spMkLst>
        </pc:spChg>
      </pc:sldChg>
      <pc:sldChg chg="modSp add">
        <pc:chgData name="Posada, JuanAndres" userId="0b2736ba-af94-4643-8a6e-dfd9513c051e" providerId="ADAL" clId="{B8BAE102-C7C9-684A-A74E-1288C0898F43}" dt="2020-07-01T13:08:33.393" v="850" actId="20577"/>
        <pc:sldMkLst>
          <pc:docMk/>
          <pc:sldMk cId="1511221890" sldId="770"/>
        </pc:sldMkLst>
        <pc:spChg chg="mod">
          <ac:chgData name="Posada, JuanAndres" userId="0b2736ba-af94-4643-8a6e-dfd9513c051e" providerId="ADAL" clId="{B8BAE102-C7C9-684A-A74E-1288C0898F43}" dt="2020-07-01T13:08:33.393" v="850" actId="20577"/>
          <ac:spMkLst>
            <pc:docMk/>
            <pc:sldMk cId="1511221890" sldId="770"/>
            <ac:spMk id="3" creationId="{3D91A199-7B90-6E4A-BBE7-B9216EEF81E1}"/>
          </ac:spMkLst>
        </pc:spChg>
        <pc:spChg chg="mod">
          <ac:chgData name="Posada, JuanAndres" userId="0b2736ba-af94-4643-8a6e-dfd9513c051e" providerId="ADAL" clId="{B8BAE102-C7C9-684A-A74E-1288C0898F43}" dt="2020-07-01T13:07:21.466" v="824"/>
          <ac:spMkLst>
            <pc:docMk/>
            <pc:sldMk cId="1511221890" sldId="770"/>
            <ac:spMk id="4" creationId="{371075CF-9A45-164F-ADD3-356481C571A0}"/>
          </ac:spMkLst>
        </pc:spChg>
      </pc:sldChg>
      <pc:sldChg chg="modSp add modNotesTx">
        <pc:chgData name="Posada, JuanAndres" userId="0b2736ba-af94-4643-8a6e-dfd9513c051e" providerId="ADAL" clId="{B8BAE102-C7C9-684A-A74E-1288C0898F43}" dt="2020-07-01T13:48:23.074" v="1692" actId="1076"/>
        <pc:sldMkLst>
          <pc:docMk/>
          <pc:sldMk cId="101315095" sldId="771"/>
        </pc:sldMkLst>
        <pc:spChg chg="mod">
          <ac:chgData name="Posada, JuanAndres" userId="0b2736ba-af94-4643-8a6e-dfd9513c051e" providerId="ADAL" clId="{B8BAE102-C7C9-684A-A74E-1288C0898F43}" dt="2020-07-01T13:47:47.024" v="1684" actId="120"/>
          <ac:spMkLst>
            <pc:docMk/>
            <pc:sldMk cId="101315095" sldId="771"/>
            <ac:spMk id="3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3:48:23.074" v="1692" actId="1076"/>
          <ac:spMkLst>
            <pc:docMk/>
            <pc:sldMk cId="101315095" sldId="771"/>
            <ac:spMk id="5" creationId="{F5C7EBB0-E96C-6F40-9B76-93397F9AE5DA}"/>
          </ac:spMkLst>
        </pc:spChg>
      </pc:sldChg>
      <pc:sldChg chg="add del">
        <pc:chgData name="Posada, JuanAndres" userId="0b2736ba-af94-4643-8a6e-dfd9513c051e" providerId="ADAL" clId="{B8BAE102-C7C9-684A-A74E-1288C0898F43}" dt="2020-07-01T13:20:34.438" v="1041"/>
        <pc:sldMkLst>
          <pc:docMk/>
          <pc:sldMk cId="2827229106" sldId="771"/>
        </pc:sldMkLst>
      </pc:sldChg>
      <pc:sldChg chg="modSp add">
        <pc:chgData name="Posada, JuanAndres" userId="0b2736ba-af94-4643-8a6e-dfd9513c051e" providerId="ADAL" clId="{B8BAE102-C7C9-684A-A74E-1288C0898F43}" dt="2020-07-01T13:48:19.233" v="1691" actId="1076"/>
        <pc:sldMkLst>
          <pc:docMk/>
          <pc:sldMk cId="460947421" sldId="772"/>
        </pc:sldMkLst>
        <pc:spChg chg="mod">
          <ac:chgData name="Posada, JuanAndres" userId="0b2736ba-af94-4643-8a6e-dfd9513c051e" providerId="ADAL" clId="{B8BAE102-C7C9-684A-A74E-1288C0898F43}" dt="2020-07-01T13:48:03.298" v="1687"/>
          <ac:spMkLst>
            <pc:docMk/>
            <pc:sldMk cId="460947421" sldId="772"/>
            <ac:spMk id="3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3:48:19.233" v="1691" actId="1076"/>
          <ac:spMkLst>
            <pc:docMk/>
            <pc:sldMk cId="460947421" sldId="772"/>
            <ac:spMk id="5" creationId="{F5C7EBB0-E96C-6F40-9B76-93397F9AE5DA}"/>
          </ac:spMkLst>
        </pc:spChg>
      </pc:sldChg>
      <pc:sldChg chg="modSp add">
        <pc:chgData name="Posada, JuanAndres" userId="0b2736ba-af94-4643-8a6e-dfd9513c051e" providerId="ADAL" clId="{B8BAE102-C7C9-684A-A74E-1288C0898F43}" dt="2020-07-01T13:48:43.372" v="1699" actId="20577"/>
        <pc:sldMkLst>
          <pc:docMk/>
          <pc:sldMk cId="1890335333" sldId="773"/>
        </pc:sldMkLst>
        <pc:spChg chg="mod">
          <ac:chgData name="Posada, JuanAndres" userId="0b2736ba-af94-4643-8a6e-dfd9513c051e" providerId="ADAL" clId="{B8BAE102-C7C9-684A-A74E-1288C0898F43}" dt="2020-07-01T13:48:34.281" v="1695"/>
          <ac:spMkLst>
            <pc:docMk/>
            <pc:sldMk cId="1890335333" sldId="773"/>
            <ac:spMk id="3" creationId="{00000000-0000-0000-0000-000000000000}"/>
          </ac:spMkLst>
        </pc:spChg>
        <pc:spChg chg="mod">
          <ac:chgData name="Posada, JuanAndres" userId="0b2736ba-af94-4643-8a6e-dfd9513c051e" providerId="ADAL" clId="{B8BAE102-C7C9-684A-A74E-1288C0898F43}" dt="2020-07-01T13:48:43.372" v="1699" actId="20577"/>
          <ac:spMkLst>
            <pc:docMk/>
            <pc:sldMk cId="1890335333" sldId="773"/>
            <ac:spMk id="5" creationId="{F5C7EBB0-E96C-6F40-9B76-93397F9AE5DA}"/>
          </ac:spMkLst>
        </pc:spChg>
      </pc:sldChg>
      <pc:sldChg chg="modSp add ord">
        <pc:chgData name="Posada, JuanAndres" userId="0b2736ba-af94-4643-8a6e-dfd9513c051e" providerId="ADAL" clId="{B8BAE102-C7C9-684A-A74E-1288C0898F43}" dt="2020-07-01T14:12:17.289" v="1771"/>
        <pc:sldMkLst>
          <pc:docMk/>
          <pc:sldMk cId="2368294926" sldId="774"/>
        </pc:sldMkLst>
        <pc:spChg chg="mod">
          <ac:chgData name="Posada, JuanAndres" userId="0b2736ba-af94-4643-8a6e-dfd9513c051e" providerId="ADAL" clId="{B8BAE102-C7C9-684A-A74E-1288C0898F43}" dt="2020-07-01T13:49:24.038" v="1703"/>
          <ac:spMkLst>
            <pc:docMk/>
            <pc:sldMk cId="2368294926" sldId="774"/>
            <ac:spMk id="3" creationId="{10DF5D41-E2DD-8448-A2A7-E80280543E48}"/>
          </ac:spMkLst>
        </pc:spChg>
        <pc:spChg chg="mod">
          <ac:chgData name="Posada, JuanAndres" userId="0b2736ba-af94-4643-8a6e-dfd9513c051e" providerId="ADAL" clId="{B8BAE102-C7C9-684A-A74E-1288C0898F43}" dt="2020-07-01T13:49:32.813" v="1706" actId="20577"/>
          <ac:spMkLst>
            <pc:docMk/>
            <pc:sldMk cId="2368294926" sldId="774"/>
            <ac:spMk id="4" creationId="{0D8F2259-4BFE-9746-9D3F-D21F50156952}"/>
          </ac:spMkLst>
        </pc:spChg>
      </pc:sldChg>
      <pc:sldChg chg="addSp delSp modSp add">
        <pc:chgData name="Posada, JuanAndres" userId="0b2736ba-af94-4643-8a6e-dfd9513c051e" providerId="ADAL" clId="{B8BAE102-C7C9-684A-A74E-1288C0898F43}" dt="2020-07-01T14:15:48.827" v="1828" actId="207"/>
        <pc:sldMkLst>
          <pc:docMk/>
          <pc:sldMk cId="727770370" sldId="775"/>
        </pc:sldMkLst>
        <pc:spChg chg="mod">
          <ac:chgData name="Posada, JuanAndres" userId="0b2736ba-af94-4643-8a6e-dfd9513c051e" providerId="ADAL" clId="{B8BAE102-C7C9-684A-A74E-1288C0898F43}" dt="2020-07-01T14:07:54.640" v="1709"/>
          <ac:spMkLst>
            <pc:docMk/>
            <pc:sldMk cId="727770370" sldId="775"/>
            <ac:spMk id="3" creationId="{CCE1B7D3-28CB-544D-AC2E-AD9894050E10}"/>
          </ac:spMkLst>
        </pc:spChg>
        <pc:spChg chg="mod">
          <ac:chgData name="Posada, JuanAndres" userId="0b2736ba-af94-4643-8a6e-dfd9513c051e" providerId="ADAL" clId="{B8BAE102-C7C9-684A-A74E-1288C0898F43}" dt="2020-07-01T14:09:05.767" v="1728" actId="14100"/>
          <ac:spMkLst>
            <pc:docMk/>
            <pc:sldMk cId="727770370" sldId="775"/>
            <ac:spMk id="4" creationId="{E36E86E2-A7B9-B043-87A3-1F81AF40D9F9}"/>
          </ac:spMkLst>
        </pc:spChg>
        <pc:spChg chg="add mod">
          <ac:chgData name="Posada, JuanAndres" userId="0b2736ba-af94-4643-8a6e-dfd9513c051e" providerId="ADAL" clId="{B8BAE102-C7C9-684A-A74E-1288C0898F43}" dt="2020-07-01T14:11:43.589" v="1768" actId="1076"/>
          <ac:spMkLst>
            <pc:docMk/>
            <pc:sldMk cId="727770370" sldId="775"/>
            <ac:spMk id="6" creationId="{E58C8EC8-FB56-C54A-8ED0-526CC8185ADE}"/>
          </ac:spMkLst>
        </pc:spChg>
        <pc:spChg chg="mod topLvl">
          <ac:chgData name="Posada, JuanAndres" userId="0b2736ba-af94-4643-8a6e-dfd9513c051e" providerId="ADAL" clId="{B8BAE102-C7C9-684A-A74E-1288C0898F43}" dt="2020-07-01T14:11:43.589" v="1768" actId="1076"/>
          <ac:spMkLst>
            <pc:docMk/>
            <pc:sldMk cId="727770370" sldId="775"/>
            <ac:spMk id="9" creationId="{2A3BB305-9209-444C-977F-E477C4CB0485}"/>
          </ac:spMkLst>
        </pc:spChg>
        <pc:spChg chg="add mod">
          <ac:chgData name="Posada, JuanAndres" userId="0b2736ba-af94-4643-8a6e-dfd9513c051e" providerId="ADAL" clId="{B8BAE102-C7C9-684A-A74E-1288C0898F43}" dt="2020-07-01T14:11:43.589" v="1768" actId="1076"/>
          <ac:spMkLst>
            <pc:docMk/>
            <pc:sldMk cId="727770370" sldId="775"/>
            <ac:spMk id="10" creationId="{D4F9E985-88C9-C54C-AB62-016455613D27}"/>
          </ac:spMkLst>
        </pc:spChg>
        <pc:spChg chg="add mod">
          <ac:chgData name="Posada, JuanAndres" userId="0b2736ba-af94-4643-8a6e-dfd9513c051e" providerId="ADAL" clId="{B8BAE102-C7C9-684A-A74E-1288C0898F43}" dt="2020-07-01T14:11:43.589" v="1768" actId="1076"/>
          <ac:spMkLst>
            <pc:docMk/>
            <pc:sldMk cId="727770370" sldId="775"/>
            <ac:spMk id="11" creationId="{24967740-D3D5-2D4E-84DD-AC2AFF3CE3EF}"/>
          </ac:spMkLst>
        </pc:spChg>
        <pc:grpChg chg="add del mod">
          <ac:chgData name="Posada, JuanAndres" userId="0b2736ba-af94-4643-8a6e-dfd9513c051e" providerId="ADAL" clId="{B8BAE102-C7C9-684A-A74E-1288C0898F43}" dt="2020-07-01T14:08:41.469" v="1721" actId="478"/>
          <ac:grpSpMkLst>
            <pc:docMk/>
            <pc:sldMk cId="727770370" sldId="775"/>
            <ac:grpSpMk id="7" creationId="{29F81F9D-B32F-C844-A875-E81C58666FD3}"/>
          </ac:grpSpMkLst>
        </pc:grpChg>
        <pc:picChg chg="add del mod">
          <ac:chgData name="Posada, JuanAndres" userId="0b2736ba-af94-4643-8a6e-dfd9513c051e" providerId="ADAL" clId="{B8BAE102-C7C9-684A-A74E-1288C0898F43}" dt="2020-07-01T14:08:38.350" v="1719" actId="478"/>
          <ac:picMkLst>
            <pc:docMk/>
            <pc:sldMk cId="727770370" sldId="775"/>
            <ac:picMk id="5" creationId="{CD45E9A7-4669-184F-93CC-3370E1F38B68}"/>
          </ac:picMkLst>
        </pc:picChg>
        <pc:picChg chg="del mod topLvl">
          <ac:chgData name="Posada, JuanAndres" userId="0b2736ba-af94-4643-8a6e-dfd9513c051e" providerId="ADAL" clId="{B8BAE102-C7C9-684A-A74E-1288C0898F43}" dt="2020-07-01T14:08:41.469" v="1721" actId="478"/>
          <ac:picMkLst>
            <pc:docMk/>
            <pc:sldMk cId="727770370" sldId="775"/>
            <ac:picMk id="8" creationId="{6427B3C0-C8BB-A340-9EA4-B58201AF8971}"/>
          </ac:picMkLst>
        </pc:picChg>
        <pc:picChg chg="add mod">
          <ac:chgData name="Posada, JuanAndres" userId="0b2736ba-af94-4643-8a6e-dfd9513c051e" providerId="ADAL" clId="{B8BAE102-C7C9-684A-A74E-1288C0898F43}" dt="2020-07-01T14:15:48.827" v="1828" actId="207"/>
          <ac:picMkLst>
            <pc:docMk/>
            <pc:sldMk cId="727770370" sldId="775"/>
            <ac:picMk id="13" creationId="{09B2F381-BFE0-5C46-B0CE-C4D5879CAD15}"/>
          </ac:picMkLst>
        </pc:picChg>
        <pc:picChg chg="add del mod">
          <ac:chgData name="Posada, JuanAndres" userId="0b2736ba-af94-4643-8a6e-dfd9513c051e" providerId="ADAL" clId="{B8BAE102-C7C9-684A-A74E-1288C0898F43}" dt="2020-07-01T14:11:07.111" v="1759" actId="478"/>
          <ac:picMkLst>
            <pc:docMk/>
            <pc:sldMk cId="727770370" sldId="775"/>
            <ac:picMk id="14" creationId="{A2830C7C-82D5-F142-8D2C-CCCF9A1C7158}"/>
          </ac:picMkLst>
        </pc:picChg>
        <pc:picChg chg="add mod">
          <ac:chgData name="Posada, JuanAndres" userId="0b2736ba-af94-4643-8a6e-dfd9513c051e" providerId="ADAL" clId="{B8BAE102-C7C9-684A-A74E-1288C0898F43}" dt="2020-07-01T14:15:48.827" v="1828" actId="207"/>
          <ac:picMkLst>
            <pc:docMk/>
            <pc:sldMk cId="727770370" sldId="775"/>
            <ac:picMk id="16" creationId="{8CACB437-74D2-2345-8251-5201AB6AD584}"/>
          </ac:picMkLst>
        </pc:picChg>
      </pc:sldChg>
      <pc:sldChg chg="addSp delSp modSp add mod modClrScheme chgLayout">
        <pc:chgData name="Posada, JuanAndres" userId="0b2736ba-af94-4643-8a6e-dfd9513c051e" providerId="ADAL" clId="{B8BAE102-C7C9-684A-A74E-1288C0898F43}" dt="2020-07-01T14:19:01.015" v="1835" actId="478"/>
        <pc:sldMkLst>
          <pc:docMk/>
          <pc:sldMk cId="3666169084" sldId="776"/>
        </pc:sldMkLst>
        <pc:spChg chg="mod ord">
          <ac:chgData name="Posada, JuanAndres" userId="0b2736ba-af94-4643-8a6e-dfd9513c051e" providerId="ADAL" clId="{B8BAE102-C7C9-684A-A74E-1288C0898F43}" dt="2020-07-01T14:12:54.394" v="1775" actId="700"/>
          <ac:spMkLst>
            <pc:docMk/>
            <pc:sldMk cId="3666169084" sldId="776"/>
            <ac:spMk id="2" creationId="{1A29F883-0184-5D47-B8C2-A6BEE338C4E5}"/>
          </ac:spMkLst>
        </pc:spChg>
        <pc:spChg chg="mod ord">
          <ac:chgData name="Posada, JuanAndres" userId="0b2736ba-af94-4643-8a6e-dfd9513c051e" providerId="ADAL" clId="{B8BAE102-C7C9-684A-A74E-1288C0898F43}" dt="2020-07-01T14:14:40.063" v="1783" actId="14100"/>
          <ac:spMkLst>
            <pc:docMk/>
            <pc:sldMk cId="3666169084" sldId="776"/>
            <ac:spMk id="3" creationId="{656F9DCB-0ADC-E94C-BF1F-59DE634C2922}"/>
          </ac:spMkLst>
        </pc:spChg>
        <pc:spChg chg="mod ord">
          <ac:chgData name="Posada, JuanAndres" userId="0b2736ba-af94-4643-8a6e-dfd9513c051e" providerId="ADAL" clId="{B8BAE102-C7C9-684A-A74E-1288C0898F43}" dt="2020-07-01T14:13:02.878" v="1776"/>
          <ac:spMkLst>
            <pc:docMk/>
            <pc:sldMk cId="3666169084" sldId="776"/>
            <ac:spMk id="4" creationId="{A7A162B9-BEA7-BB49-B069-42D8C264F076}"/>
          </ac:spMkLst>
        </pc:spChg>
        <pc:spChg chg="add mod">
          <ac:chgData name="Posada, JuanAndres" userId="0b2736ba-af94-4643-8a6e-dfd9513c051e" providerId="ADAL" clId="{B8BAE102-C7C9-684A-A74E-1288C0898F43}" dt="2020-07-01T14:15:12.103" v="1813" actId="1076"/>
          <ac:spMkLst>
            <pc:docMk/>
            <pc:sldMk cId="3666169084" sldId="776"/>
            <ac:spMk id="5" creationId="{F37245F8-2C8A-4945-90FF-2B7E0A7CA214}"/>
          </ac:spMkLst>
        </pc:spChg>
        <pc:spChg chg="add mod">
          <ac:chgData name="Posada, JuanAndres" userId="0b2736ba-af94-4643-8a6e-dfd9513c051e" providerId="ADAL" clId="{B8BAE102-C7C9-684A-A74E-1288C0898F43}" dt="2020-07-01T14:14:54.843" v="1796" actId="20577"/>
          <ac:spMkLst>
            <pc:docMk/>
            <pc:sldMk cId="3666169084" sldId="776"/>
            <ac:spMk id="6" creationId="{8B103B5A-D3B5-5840-A751-DFF9F9419901}"/>
          </ac:spMkLst>
        </pc:spChg>
        <pc:spChg chg="add mod">
          <ac:chgData name="Posada, JuanAndres" userId="0b2736ba-af94-4643-8a6e-dfd9513c051e" providerId="ADAL" clId="{B8BAE102-C7C9-684A-A74E-1288C0898F43}" dt="2020-07-01T14:14:45.289" v="1784" actId="1076"/>
          <ac:spMkLst>
            <pc:docMk/>
            <pc:sldMk cId="3666169084" sldId="776"/>
            <ac:spMk id="7" creationId="{2E424EA5-3A67-0745-A623-4BF334B356E5}"/>
          </ac:spMkLst>
        </pc:spChg>
        <pc:picChg chg="add del mod">
          <ac:chgData name="Posada, JuanAndres" userId="0b2736ba-af94-4643-8a6e-dfd9513c051e" providerId="ADAL" clId="{B8BAE102-C7C9-684A-A74E-1288C0898F43}" dt="2020-07-01T14:15:14.331" v="1816" actId="478"/>
          <ac:picMkLst>
            <pc:docMk/>
            <pc:sldMk cId="3666169084" sldId="776"/>
            <ac:picMk id="8" creationId="{CB9D38DE-1F3B-F14E-AE4F-56BF1981132C}"/>
          </ac:picMkLst>
        </pc:picChg>
        <pc:picChg chg="add del mod">
          <ac:chgData name="Posada, JuanAndres" userId="0b2736ba-af94-4643-8a6e-dfd9513c051e" providerId="ADAL" clId="{B8BAE102-C7C9-684A-A74E-1288C0898F43}" dt="2020-07-01T14:15:13.346" v="1815" actId="478"/>
          <ac:picMkLst>
            <pc:docMk/>
            <pc:sldMk cId="3666169084" sldId="776"/>
            <ac:picMk id="9" creationId="{D92AE44E-652C-E240-A325-EA9533F42F86}"/>
          </ac:picMkLst>
        </pc:picChg>
        <pc:picChg chg="add del mod">
          <ac:chgData name="Posada, JuanAndres" userId="0b2736ba-af94-4643-8a6e-dfd9513c051e" providerId="ADAL" clId="{B8BAE102-C7C9-684A-A74E-1288C0898F43}" dt="2020-07-01T14:15:23.355" v="1821" actId="478"/>
          <ac:picMkLst>
            <pc:docMk/>
            <pc:sldMk cId="3666169084" sldId="776"/>
            <ac:picMk id="11" creationId="{44EB4B4D-D87E-474A-9D22-F84C4DE5B8CA}"/>
          </ac:picMkLst>
        </pc:picChg>
        <pc:picChg chg="add mod">
          <ac:chgData name="Posada, JuanAndres" userId="0b2736ba-af94-4643-8a6e-dfd9513c051e" providerId="ADAL" clId="{B8BAE102-C7C9-684A-A74E-1288C0898F43}" dt="2020-07-01T14:15:32.115" v="1825" actId="207"/>
          <ac:picMkLst>
            <pc:docMk/>
            <pc:sldMk cId="3666169084" sldId="776"/>
            <ac:picMk id="13" creationId="{16AE5AC5-C58C-2641-B321-8C0BF70CB42B}"/>
          </ac:picMkLst>
        </pc:picChg>
        <pc:picChg chg="add mod">
          <ac:chgData name="Posada, JuanAndres" userId="0b2736ba-af94-4643-8a6e-dfd9513c051e" providerId="ADAL" clId="{B8BAE102-C7C9-684A-A74E-1288C0898F43}" dt="2020-07-01T14:16:12.243" v="1833" actId="207"/>
          <ac:picMkLst>
            <pc:docMk/>
            <pc:sldMk cId="3666169084" sldId="776"/>
            <ac:picMk id="15" creationId="{355DBC2C-C63F-2F46-BE96-85141AD62D53}"/>
          </ac:picMkLst>
        </pc:picChg>
        <pc:picChg chg="add del mod">
          <ac:chgData name="Posada, JuanAndres" userId="0b2736ba-af94-4643-8a6e-dfd9513c051e" providerId="ADAL" clId="{B8BAE102-C7C9-684A-A74E-1288C0898F43}" dt="2020-07-01T14:19:01.015" v="1835" actId="478"/>
          <ac:picMkLst>
            <pc:docMk/>
            <pc:sldMk cId="3666169084" sldId="776"/>
            <ac:picMk id="17" creationId="{A325CA31-40D7-4F4F-93B4-FF931479F145}"/>
          </ac:picMkLst>
        </pc:picChg>
      </pc:sldChg>
      <pc:sldChg chg="addSp modSp add ord">
        <pc:chgData name="Posada, JuanAndres" userId="0b2736ba-af94-4643-8a6e-dfd9513c051e" providerId="ADAL" clId="{B8BAE102-C7C9-684A-A74E-1288C0898F43}" dt="2020-07-01T14:20:29.478" v="1853" actId="207"/>
        <pc:sldMkLst>
          <pc:docMk/>
          <pc:sldMk cId="2995857652" sldId="777"/>
        </pc:sldMkLst>
        <pc:spChg chg="mod">
          <ac:chgData name="Posada, JuanAndres" userId="0b2736ba-af94-4643-8a6e-dfd9513c051e" providerId="ADAL" clId="{B8BAE102-C7C9-684A-A74E-1288C0898F43}" dt="2020-07-01T14:20:07.805" v="1846"/>
          <ac:spMkLst>
            <pc:docMk/>
            <pc:sldMk cId="2995857652" sldId="777"/>
            <ac:spMk id="3" creationId="{EF719C3B-B942-7C49-AA28-6EAB1FE0AD22}"/>
          </ac:spMkLst>
        </pc:spChg>
        <pc:spChg chg="mod">
          <ac:chgData name="Posada, JuanAndres" userId="0b2736ba-af94-4643-8a6e-dfd9513c051e" providerId="ADAL" clId="{B8BAE102-C7C9-684A-A74E-1288C0898F43}" dt="2020-07-01T14:20:12.533" v="1847"/>
          <ac:spMkLst>
            <pc:docMk/>
            <pc:sldMk cId="2995857652" sldId="777"/>
            <ac:spMk id="4" creationId="{40D4715F-5922-524B-8DD9-1B4CB7FA7ADA}"/>
          </ac:spMkLst>
        </pc:spChg>
        <pc:picChg chg="add mod">
          <ac:chgData name="Posada, JuanAndres" userId="0b2736ba-af94-4643-8a6e-dfd9513c051e" providerId="ADAL" clId="{B8BAE102-C7C9-684A-A74E-1288C0898F43}" dt="2020-07-01T14:20:29.478" v="1853" actId="207"/>
          <ac:picMkLst>
            <pc:docMk/>
            <pc:sldMk cId="2995857652" sldId="777"/>
            <ac:picMk id="5" creationId="{6DABDB5A-BC3C-B84E-BCD7-BE1A828C6295}"/>
          </ac:picMkLst>
        </pc:picChg>
        <pc:picChg chg="add mod">
          <ac:chgData name="Posada, JuanAndres" userId="0b2736ba-af94-4643-8a6e-dfd9513c051e" providerId="ADAL" clId="{B8BAE102-C7C9-684A-A74E-1288C0898F43}" dt="2020-07-01T14:20:23.410" v="1850" actId="1076"/>
          <ac:picMkLst>
            <pc:docMk/>
            <pc:sldMk cId="2995857652" sldId="777"/>
            <ac:picMk id="6" creationId="{B7DB1B5C-984D-094E-9C1C-823971C2C871}"/>
          </ac:picMkLst>
        </pc:picChg>
      </pc:sldChg>
      <pc:sldChg chg="addSp modSp add">
        <pc:chgData name="Posada, JuanAndres" userId="0b2736ba-af94-4643-8a6e-dfd9513c051e" providerId="ADAL" clId="{B8BAE102-C7C9-684A-A74E-1288C0898F43}" dt="2020-07-01T14:22:07.453" v="1868" actId="207"/>
        <pc:sldMkLst>
          <pc:docMk/>
          <pc:sldMk cId="4046119182" sldId="778"/>
        </pc:sldMkLst>
        <pc:spChg chg="mod">
          <ac:chgData name="Posada, JuanAndres" userId="0b2736ba-af94-4643-8a6e-dfd9513c051e" providerId="ADAL" clId="{B8BAE102-C7C9-684A-A74E-1288C0898F43}" dt="2020-07-01T14:21:25.424" v="1858"/>
          <ac:spMkLst>
            <pc:docMk/>
            <pc:sldMk cId="4046119182" sldId="778"/>
            <ac:spMk id="2" creationId="{B499BF83-AAA9-4046-9E93-D8631AF85896}"/>
          </ac:spMkLst>
        </pc:spChg>
        <pc:spChg chg="mod">
          <ac:chgData name="Posada, JuanAndres" userId="0b2736ba-af94-4643-8a6e-dfd9513c051e" providerId="ADAL" clId="{B8BAE102-C7C9-684A-A74E-1288C0898F43}" dt="2020-07-01T14:21:42.277" v="1861" actId="1076"/>
          <ac:spMkLst>
            <pc:docMk/>
            <pc:sldMk cId="4046119182" sldId="778"/>
            <ac:spMk id="3" creationId="{9AB4E759-C2A3-1142-B4DC-E917F8045CF6}"/>
          </ac:spMkLst>
        </pc:spChg>
        <pc:spChg chg="add mod">
          <ac:chgData name="Posada, JuanAndres" userId="0b2736ba-af94-4643-8a6e-dfd9513c051e" providerId="ADAL" clId="{B8BAE102-C7C9-684A-A74E-1288C0898F43}" dt="2020-07-01T14:22:07.453" v="1868" actId="207"/>
          <ac:spMkLst>
            <pc:docMk/>
            <pc:sldMk cId="4046119182" sldId="778"/>
            <ac:spMk id="5" creationId="{EE673CC1-E619-9241-842E-EE190245E663}"/>
          </ac:spMkLst>
        </pc:spChg>
      </pc:sldChg>
      <pc:sldChg chg="modSp add">
        <pc:chgData name="Posada, JuanAndres" userId="0b2736ba-af94-4643-8a6e-dfd9513c051e" providerId="ADAL" clId="{B8BAE102-C7C9-684A-A74E-1288C0898F43}" dt="2020-07-01T14:22:44.764" v="1875" actId="255"/>
        <pc:sldMkLst>
          <pc:docMk/>
          <pc:sldMk cId="4130927832" sldId="779"/>
        </pc:sldMkLst>
        <pc:spChg chg="mod">
          <ac:chgData name="Posada, JuanAndres" userId="0b2736ba-af94-4643-8a6e-dfd9513c051e" providerId="ADAL" clId="{B8BAE102-C7C9-684A-A74E-1288C0898F43}" dt="2020-07-01T14:22:36.765" v="1873"/>
          <ac:spMkLst>
            <pc:docMk/>
            <pc:sldMk cId="4130927832" sldId="779"/>
            <ac:spMk id="2" creationId="{518DD34C-1B3A-D84D-9842-6DABF55CD1F6}"/>
          </ac:spMkLst>
        </pc:spChg>
        <pc:spChg chg="mod">
          <ac:chgData name="Posada, JuanAndres" userId="0b2736ba-af94-4643-8a6e-dfd9513c051e" providerId="ADAL" clId="{B8BAE102-C7C9-684A-A74E-1288C0898F43}" dt="2020-07-01T14:22:44.764" v="1875" actId="255"/>
          <ac:spMkLst>
            <pc:docMk/>
            <pc:sldMk cId="4130927832" sldId="779"/>
            <ac:spMk id="3" creationId="{5509B885-DC33-3D4C-A8F5-81F3B8D86D1C}"/>
          </ac:spMkLst>
        </pc:spChg>
      </pc:sldChg>
      <pc:sldMasterChg chg="del delSldLayout">
        <pc:chgData name="Posada, JuanAndres" userId="0b2736ba-af94-4643-8a6e-dfd9513c051e" providerId="ADAL" clId="{B8BAE102-C7C9-684A-A74E-1288C0898F43}" dt="2020-07-01T14:23:05.615" v="1879" actId="700"/>
        <pc:sldMasterMkLst>
          <pc:docMk/>
          <pc:sldMasterMk cId="300464794" sldId="2147483648"/>
        </pc:sldMasterMkLst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203859263" sldId="2147483696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4045959733" sldId="214748370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744572162" sldId="214748377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474306137" sldId="214748377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640942256" sldId="214748378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632988920" sldId="214748378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514873442" sldId="2147483790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317007425" sldId="2147483791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773101082" sldId="2147483801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589945353" sldId="2147483802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891098647" sldId="2147483803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786887003" sldId="2147483804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4276879334" sldId="2147483806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966592149" sldId="2147483807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595952565" sldId="214748380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591325315" sldId="214748421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749363418" sldId="214748421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63823045" sldId="2147484221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830558822" sldId="2147484314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116668104" sldId="2147484315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736062778" sldId="2147484316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589326424" sldId="2147484317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168013846" sldId="214748431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373587223" sldId="214748431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95497918" sldId="2147484322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888925092" sldId="2147484323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322699549" sldId="2147484324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386269025" sldId="2147484325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668724322" sldId="2147484326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913617527" sldId="2147484327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995273153" sldId="214748432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68905433" sldId="2147484333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72539000" sldId="2147484334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879185749" sldId="2147484335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3607775210" sldId="2147484336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229022019" sldId="2147484337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693349831" sldId="2147484338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2718492022" sldId="2147484339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682079407" sldId="2147484340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96910092" sldId="2147484341"/>
          </pc:sldLayoutMkLst>
        </pc:sldLayoutChg>
        <pc:sldLayoutChg chg="del">
          <pc:chgData name="Posada, JuanAndres" userId="0b2736ba-af94-4643-8a6e-dfd9513c051e" providerId="ADAL" clId="{B8BAE102-C7C9-684A-A74E-1288C0898F43}" dt="2020-07-01T14:23:05.615" v="1879" actId="700"/>
          <pc:sldLayoutMkLst>
            <pc:docMk/>
            <pc:sldMasterMk cId="300464794" sldId="2147483648"/>
            <pc:sldLayoutMk cId="1058105461" sldId="2147484376"/>
          </pc:sldLayoutMkLst>
        </pc:sldLayoutChg>
        <pc:sldLayoutChg chg="del">
          <pc:chgData name="Posada, JuanAndres" userId="0b2736ba-af94-4643-8a6e-dfd9513c051e" providerId="ADAL" clId="{B8BAE102-C7C9-684A-A74E-1288C0898F43}" dt="2020-07-01T13:48:54.953" v="1701" actId="2696"/>
          <pc:sldLayoutMkLst>
            <pc:docMk/>
            <pc:sldMasterMk cId="300464794" sldId="2147483648"/>
            <pc:sldLayoutMk cId="3337589525" sldId="2147484443"/>
          </pc:sldLayoutMkLst>
        </pc:sldLayoutChg>
        <pc:sldLayoutChg chg="del">
          <pc:chgData name="Posada, JuanAndres" userId="0b2736ba-af94-4643-8a6e-dfd9513c051e" providerId="ADAL" clId="{B8BAE102-C7C9-684A-A74E-1288C0898F43}" dt="2020-07-01T14:22:50.215" v="1877" actId="2696"/>
          <pc:sldLayoutMkLst>
            <pc:docMk/>
            <pc:sldMasterMk cId="300464794" sldId="2147483648"/>
            <pc:sldLayoutMk cId="3102458011" sldId="214748444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18/07/2024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8C763A6-EE79-42CA-8EBE-1CB054043C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93836C0F-98AB-4295-A3F6-757B75D238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962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Image Placeholder 4">
            <a:extLst>
              <a:ext uri="{FF2B5EF4-FFF2-40B4-BE49-F238E27FC236}">
                <a16:creationId xmlns:a16="http://schemas.microsoft.com/office/drawing/2014/main" id="{D8D4C04F-8388-48D0-B3D2-C742BB33CC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937415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DE0FA88-D8BF-48F5-A5A0-0977562E1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6A826C4-0EDD-4F42-B593-54E061E44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4506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7B3952C1-7EC5-4C61-88D4-EE5BE4C3F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BFD679A7-5FA4-48D4-86B7-9BBD9B380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0840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7B3952C1-7EC5-4C61-88D4-EE5BE4C3F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BFD679A7-5FA4-48D4-86B7-9BBD9B3808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234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Picture from https://www.opensourceforu.com/2021/05/working-with-jenkins-pipelines/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589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562BCAC8-92A6-4BCD-87DA-F26361429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AE7CD18F-36EB-4B30-85F5-DBC9E45D12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917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89E1852-C4DE-5E41-98DD-018EA1E089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262302-7D3A-5C4A-A3A5-2E73E56962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580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FD83CFD2-3E05-214C-9BC1-C2B041F62E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A895C67-5025-5643-89AF-3ED2D00591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580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4818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347214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58BD13-A6A6-954A-9895-6DFFDE5056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47703F-AD87-0747-8275-970FB09D5D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D41DB8-CD4F-A94D-B320-85192F1540DC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11193BA-CEF5-BC4C-AB49-EEDB15C0233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662BFCD-FD84-1542-9C6D-E1AEFC5CEEB1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3757969-C987-CD46-97B6-56168BDCB15E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124B933-57F2-9947-A616-2C48A71959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8D93FA-9EA1-AB49-9803-E129E1144F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821C1-0B42-3046-A131-92122FB880EF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643819-4C51-3245-A39A-35625FE8B38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597BF92-130D-5E4B-9B73-54F41FAB32D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7994976-032A-7249-AE19-67F8B91B83D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A322634-0463-2641-A4E8-526FCEB684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183E0E2-4BB1-5448-BBEC-3449926599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38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1EEBD0-8475-004A-A7AC-E2491D6ECD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7FB5C1F-0D19-3448-B4CE-1A31E3451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38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34DFE-F50D-8640-BF49-099D9AD554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3DB2CB-74A6-F441-B197-A0FBC81F16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53BA4C-5B96-BC4B-AF8B-33C3222C712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F011B8-C811-0A4D-9746-5B27AF39E92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E9668CC-6C76-FB41-A791-360AE8125336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E9996A6-DF66-F042-A80E-6E9896B5D9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7714CD-C9C9-CB4C-B790-B7E748118A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8B76A1-3AF5-674D-99FD-98684B3ADE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E389DE-5621-AA41-B7DE-B88EA78FF829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69BAF9-D664-8049-AA8A-4286561D71D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A05CF6C-7F06-E14F-9F51-AF351700B6E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7B17C-FA63-B049-8F82-396B0AE865A2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9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18.xml"/><Relationship Id="rId42" Type="http://schemas.openxmlformats.org/officeDocument/2006/relationships/theme" Target="../theme/theme3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13.xml"/><Relationship Id="rId41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32" Type="http://schemas.openxmlformats.org/officeDocument/2006/relationships/slideLayout" Target="../slideLayouts/slideLayout116.xml"/><Relationship Id="rId37" Type="http://schemas.openxmlformats.org/officeDocument/2006/relationships/slideLayout" Target="../slideLayouts/slideLayout121.xml"/><Relationship Id="rId40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36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4.xml"/><Relationship Id="rId35" Type="http://schemas.openxmlformats.org/officeDocument/2006/relationships/slideLayout" Target="../slideLayouts/slideLayout119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7.xml"/><Relationship Id="rId38" Type="http://schemas.openxmlformats.org/officeDocument/2006/relationships/slideLayout" Target="../slideLayouts/slideLayout1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3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7.xml"/><Relationship Id="rId4" Type="http://schemas.openxmlformats.org/officeDocument/2006/relationships/image" Target="../media/image6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437884-6040-7F8C-745B-38A3DFED63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74DB6D-CB39-1E4E-813C-BB57022DC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Jenkins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77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Hope you enjoyed this learning journey.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70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F91A6D8-33A3-2C0A-37AB-82F82FAE56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4000" dirty="0">
                <a:latin typeface="Krana Fat B" pitchFamily="2" charset="77"/>
              </a:rPr>
              <a:t>Objectives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9176D-AAB2-1EFE-2FE6-BCBA4D48EB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sz="2800" b="1" dirty="0"/>
              <a:t>In this chapter we will discuss:</a:t>
            </a:r>
          </a:p>
          <a:p>
            <a:endParaRPr lang="en-GB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What is Jenkins?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Jenkins Pipeline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b="1" dirty="0"/>
              <a:t>Jenkins Agents</a:t>
            </a:r>
            <a:endParaRPr lang="en-GB" sz="2800" dirty="0"/>
          </a:p>
          <a:p>
            <a:endParaRPr lang="en-GB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4584D945-B903-4AA5-A7DB-CAE7055F3C59}"/>
              </a:ext>
            </a:extLst>
          </p:cNvPr>
          <p:cNvSpPr txBox="1">
            <a:spLocks/>
          </p:cNvSpPr>
          <p:nvPr/>
        </p:nvSpPr>
        <p:spPr>
          <a:xfrm>
            <a:off x="1444471" y="1102290"/>
            <a:ext cx="9891584" cy="48675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1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99BF83-AAA9-4046-9E93-D8631AF858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What is Jenkins?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4E759-C2A3-1142-B4DC-E917F8045C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2111" y="1240838"/>
            <a:ext cx="11431587" cy="523775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Jenkins is an open-source automation server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Helps automate the parts of software development </a:t>
            </a:r>
          </a:p>
          <a:p>
            <a:pPr marL="457196" lvl="1" indent="-285750"/>
            <a:r>
              <a:rPr lang="en-GB" dirty="0"/>
              <a:t>building</a:t>
            </a:r>
          </a:p>
          <a:p>
            <a:pPr marL="457196" lvl="1" indent="-285750"/>
            <a:r>
              <a:rPr lang="en-GB" dirty="0"/>
              <a:t>testing</a:t>
            </a:r>
          </a:p>
          <a:p>
            <a:pPr marL="457196" lvl="1" indent="-285750"/>
            <a:r>
              <a:rPr lang="en-GB" dirty="0"/>
              <a:t>deploying 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facilitating continuous integration and continuous delivery (CI/CD).</a:t>
            </a:r>
          </a:p>
          <a:p>
            <a:endParaRPr lang="en-GB" dirty="0"/>
          </a:p>
          <a:p>
            <a:r>
              <a:rPr lang="en-GB" b="1" dirty="0"/>
              <a:t>History</a:t>
            </a:r>
            <a:r>
              <a:rPr lang="en-GB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Originally developed as the Hudson project in 2004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renamed to Jenkins in 2011.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F1843-B477-D349-AA1B-CDCDAA1C2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611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DD34C-1B3A-D84D-9842-6DABF55CD1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Features of Jenkins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8F999-6878-7A47-8133-7E7326916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4B151B-BC18-61B3-6F22-09F6D4460C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Extensible</a:t>
            </a:r>
            <a:r>
              <a:rPr lang="en-GB" dirty="0"/>
              <a:t>: </a:t>
            </a:r>
          </a:p>
          <a:p>
            <a:pPr marL="457196" lvl="1" indent="-285750"/>
            <a:r>
              <a:rPr lang="en-GB" dirty="0"/>
              <a:t>Large plugin ecosystem.</a:t>
            </a:r>
          </a:p>
          <a:p>
            <a:pPr marL="457196" lvl="1" indent="-285750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Distributed Builds</a:t>
            </a:r>
            <a:r>
              <a:rPr lang="en-GB" dirty="0"/>
              <a:t>: </a:t>
            </a:r>
          </a:p>
          <a:p>
            <a:pPr marL="457196" lvl="1" indent="-285750"/>
            <a:r>
              <a:rPr lang="en-GB" dirty="0"/>
              <a:t>Support for building across multiple platforms.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Easy Installation</a:t>
            </a:r>
            <a:r>
              <a:rPr lang="en-GB" dirty="0"/>
              <a:t>: </a:t>
            </a:r>
          </a:p>
          <a:p>
            <a:pPr marL="457196" lvl="1" indent="-285750"/>
            <a:r>
              <a:rPr lang="en-GB" dirty="0"/>
              <a:t>Simple setup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Each commit triggers a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Extensive Community Support</a:t>
            </a:r>
          </a:p>
        </p:txBody>
      </p:sp>
    </p:spTree>
    <p:extLst>
      <p:ext uri="{BB962C8B-B14F-4D97-AF65-F5344CB8AC3E}">
        <p14:creationId xmlns:p14="http://schemas.microsoft.com/office/powerpoint/2010/main" val="413092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8DD34C-1B3A-D84D-9842-6DABF55CD1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Jenkins Nodes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8F999-6878-7A47-8133-7E7326916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4B151B-BC18-61B3-6F22-09F6D4460C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Jenkins Slaves/Nodes offload the execution of tasks to distributed systems.</a:t>
            </a:r>
          </a:p>
          <a:p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Benefits</a:t>
            </a:r>
            <a:endParaRPr lang="en-GB" sz="1800" b="1" dirty="0"/>
          </a:p>
          <a:p>
            <a:pPr marL="457196" lvl="1" indent="-285750"/>
            <a:r>
              <a:rPr lang="en-GB" b="1" dirty="0"/>
              <a:t>Scalability</a:t>
            </a:r>
            <a:r>
              <a:rPr lang="en-GB" dirty="0"/>
              <a:t> by distributing the build</a:t>
            </a:r>
          </a:p>
          <a:p>
            <a:pPr marL="457196" lvl="1" indent="-285750"/>
            <a:r>
              <a:rPr lang="en-GB" b="1" dirty="0"/>
              <a:t>Parallel Execution </a:t>
            </a:r>
            <a:r>
              <a:rPr lang="en-GB" dirty="0"/>
              <a:t>of multiple jobs</a:t>
            </a:r>
          </a:p>
          <a:p>
            <a:pPr marL="457196" lvl="1" indent="-285750"/>
            <a:r>
              <a:rPr lang="en-GB" dirty="0"/>
              <a:t>Agents can be placed in different </a:t>
            </a:r>
            <a:r>
              <a:rPr lang="en-GB" b="1" dirty="0"/>
              <a:t>geographies</a:t>
            </a:r>
          </a:p>
          <a:p>
            <a:pPr marL="457196" lvl="1" indent="-285750"/>
            <a:r>
              <a:rPr lang="en-GB" b="1" dirty="0"/>
              <a:t>Isolation</a:t>
            </a:r>
            <a:r>
              <a:rPr lang="en-GB" dirty="0"/>
              <a:t> environment with different set up </a:t>
            </a:r>
          </a:p>
        </p:txBody>
      </p:sp>
      <p:pic>
        <p:nvPicPr>
          <p:cNvPr id="5" name="Picture 4" descr="A computer server with many laptops connected to it&#10;&#10;Description automatically generated">
            <a:extLst>
              <a:ext uri="{FF2B5EF4-FFF2-40B4-BE49-F238E27FC236}">
                <a16:creationId xmlns:a16="http://schemas.microsoft.com/office/drawing/2014/main" id="{31722256-738A-4E75-62A4-2CEC457A5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609" y="2338633"/>
            <a:ext cx="3620457" cy="36204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3912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894348-94DA-6914-8921-5F68ECBD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FA785-82B7-01F0-F196-21E134B8A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Jenkins Pipeline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D67B569-D7FA-A58A-E3F9-24E4E1F8F1DE}"/>
              </a:ext>
            </a:extLst>
          </p:cNvPr>
          <p:cNvSpPr txBox="1">
            <a:spLocks/>
          </p:cNvSpPr>
          <p:nvPr/>
        </p:nvSpPr>
        <p:spPr>
          <a:xfrm>
            <a:off x="376237" y="1240838"/>
            <a:ext cx="11431587" cy="523775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10F84-6D42-2A84-2957-50D4DE698BA9}"/>
              </a:ext>
            </a:extLst>
          </p:cNvPr>
          <p:cNvSpPr txBox="1"/>
          <p:nvPr/>
        </p:nvSpPr>
        <p:spPr>
          <a:xfrm>
            <a:off x="814192" y="1340285"/>
            <a:ext cx="832667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Is a suite of plugins 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Supports implementing and </a:t>
            </a:r>
            <a:br>
              <a:rPr lang="en-GB" dirty="0"/>
            </a:br>
            <a:r>
              <a:rPr lang="en-GB" dirty="0"/>
              <a:t>integrating CI/CD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Types of Pipelines: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Declarative Pipeline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Scripted Pipeline</a:t>
            </a:r>
          </a:p>
        </p:txBody>
      </p:sp>
      <p:pic>
        <p:nvPicPr>
          <p:cNvPr id="1026" name="Picture 2" descr="Jenkins pipeline">
            <a:extLst>
              <a:ext uri="{FF2B5EF4-FFF2-40B4-BE49-F238E27FC236}">
                <a16:creationId xmlns:a16="http://schemas.microsoft.com/office/drawing/2014/main" id="{A13A9488-2B73-F48D-EB8F-7A47AB44E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915" y="1340286"/>
            <a:ext cx="5840848" cy="40029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002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894348-94DA-6914-8921-5F68ECBD3B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FA785-82B7-01F0-F196-21E134B8AF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Benefits of Jenkins Pipeline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D67B569-D7FA-A58A-E3F9-24E4E1F8F1DE}"/>
              </a:ext>
            </a:extLst>
          </p:cNvPr>
          <p:cNvSpPr txBox="1">
            <a:spLocks/>
          </p:cNvSpPr>
          <p:nvPr/>
        </p:nvSpPr>
        <p:spPr>
          <a:xfrm>
            <a:off x="376237" y="1240838"/>
            <a:ext cx="11431587" cy="5237751"/>
          </a:xfrm>
          <a:prstGeom prst="rect">
            <a:avLst/>
          </a:prstGeom>
        </p:spPr>
        <p:txBody>
          <a:bodyPr/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2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591" indent="-266693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Tx/>
              <a:buBlip>
                <a:blip r:embed="rId2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DE366-AB88-8EDD-C201-5430B21A5648}"/>
              </a:ext>
            </a:extLst>
          </p:cNvPr>
          <p:cNvSpPr txBox="1"/>
          <p:nvPr/>
        </p:nvSpPr>
        <p:spPr>
          <a:xfrm>
            <a:off x="488515" y="1397016"/>
            <a:ext cx="794150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Version Control: </a:t>
            </a:r>
          </a:p>
          <a:p>
            <a:r>
              <a:rPr lang="en-GB" dirty="0"/>
              <a:t>	Pipeline as Code.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Complex Workflow Integration:</a:t>
            </a:r>
            <a:r>
              <a:rPr lang="en-GB" dirty="0"/>
              <a:t> </a:t>
            </a:r>
          </a:p>
          <a:p>
            <a:r>
              <a:rPr lang="en-GB" dirty="0"/>
              <a:t>	Supports complex build workflows.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Flexibility: </a:t>
            </a:r>
          </a:p>
          <a:p>
            <a:r>
              <a:rPr lang="en-GB" dirty="0"/>
              <a:t>	Easily integrates with other tools and technologies.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Durability: </a:t>
            </a:r>
          </a:p>
          <a:p>
            <a:r>
              <a:rPr lang="en-GB" dirty="0"/>
              <a:t>	Can survive Jenkins restarts and agent failures.</a:t>
            </a:r>
          </a:p>
        </p:txBody>
      </p:sp>
    </p:spTree>
    <p:extLst>
      <p:ext uri="{BB962C8B-B14F-4D97-AF65-F5344CB8AC3E}">
        <p14:creationId xmlns:p14="http://schemas.microsoft.com/office/powerpoint/2010/main" val="1881412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0FC072-12B4-86F5-6D59-72F6F9E1A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93A3E-91A0-DFCF-64AF-40E08014F2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Basic Declarative Pipeline example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03EA0-077F-CDDE-765D-23C311CF32E6}"/>
              </a:ext>
            </a:extLst>
          </p:cNvPr>
          <p:cNvSpPr txBox="1"/>
          <p:nvPr/>
        </p:nvSpPr>
        <p:spPr>
          <a:xfrm>
            <a:off x="3848618" y="1094738"/>
            <a:ext cx="6093912" cy="563231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pipeline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agent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any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stages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stage('Build')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steps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echo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Building...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stage('Test')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steps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echo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Testing...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stage('Deploy')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steps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echo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Deploying...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A78A9358-BADA-E2E3-EDD8-2AC6D7F239EF}"/>
              </a:ext>
            </a:extLst>
          </p:cNvPr>
          <p:cNvSpPr/>
          <p:nvPr/>
        </p:nvSpPr>
        <p:spPr>
          <a:xfrm>
            <a:off x="8285003" y="1903956"/>
            <a:ext cx="1861075" cy="688932"/>
          </a:xfrm>
          <a:prstGeom prst="wedgeRoundRectCallout">
            <a:avLst>
              <a:gd name="adj1" fmla="val -79380"/>
              <a:gd name="adj2" fmla="val -17500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Build is a major phase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32F669B1-12DB-7C55-682B-BB5653E9A780}"/>
              </a:ext>
            </a:extLst>
          </p:cNvPr>
          <p:cNvSpPr/>
          <p:nvPr/>
        </p:nvSpPr>
        <p:spPr>
          <a:xfrm>
            <a:off x="9001073" y="4599133"/>
            <a:ext cx="1861075" cy="732261"/>
          </a:xfrm>
          <a:prstGeom prst="wedgeRoundRectCallout">
            <a:avLst>
              <a:gd name="adj1" fmla="val -79380"/>
              <a:gd name="adj2" fmla="val -17500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And so is Deploy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D6D00-9BCE-AF1A-434F-68ED14346C42}"/>
              </a:ext>
            </a:extLst>
          </p:cNvPr>
          <p:cNvSpPr txBox="1"/>
          <p:nvPr/>
        </p:nvSpPr>
        <p:spPr>
          <a:xfrm>
            <a:off x="799574" y="3429000"/>
            <a:ext cx="2507297" cy="64633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b="1" dirty="0"/>
              <a:t>Steps are tasks within each stage</a:t>
            </a:r>
          </a:p>
        </p:txBody>
      </p:sp>
    </p:spTree>
    <p:extLst>
      <p:ext uri="{BB962C8B-B14F-4D97-AF65-F5344CB8AC3E}">
        <p14:creationId xmlns:p14="http://schemas.microsoft.com/office/powerpoint/2010/main" val="46060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C9AF3B-E0CF-0542-094E-2172E8B162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2FE55A-588C-D2E6-5420-B7203DF54B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/>
              <a:t>Summary: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BE109-5854-1608-DD9E-C3BABF3BF3A3}"/>
              </a:ext>
            </a:extLst>
          </p:cNvPr>
          <p:cNvSpPr txBox="1"/>
          <p:nvPr/>
        </p:nvSpPr>
        <p:spPr>
          <a:xfrm>
            <a:off x="1089764" y="1315233"/>
            <a:ext cx="80511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Jenkins is a powerful tool for CI/CD.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Jenkins Pipelines enable automation of complex workflows.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Jenkins Agents allow for scalable and flexible build environments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3381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1421E0B4-D8DE-4041-AF89-A1C05B800CAB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SequenceNumber xmlns="1421E0B4-D8DE-4041-AF89-A1C05B800CAB" xsi:nil="true"/>
    <IsBuildFile xmlns="1421E0B4-D8DE-4041-AF89-A1C05B800CA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D3CE784281A41C49B9AA28E9FDB8E514" ma:contentTypeVersion="0" ma:contentTypeDescription="Base content type which represents courseware documents" ma:contentTypeScope="" ma:versionID="7256167e03e354c4de277a76f1742821">
  <xsd:schema xmlns:xsd="http://www.w3.org/2001/XMLSchema" xmlns:xs="http://www.w3.org/2001/XMLSchema" xmlns:p="http://schemas.microsoft.com/office/2006/metadata/properties" xmlns:ns2="1421E0B4-D8DE-4041-AF89-A1C05B800CAB" targetNamespace="http://schemas.microsoft.com/office/2006/metadata/properties" ma:root="true" ma:fieldsID="9db5b4cd7c5bb969b82850019f2fe44c" ns2:_="">
    <xsd:import namespace="1421E0B4-D8DE-4041-AF89-A1C05B800CAB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1E0B4-D8DE-4041-AF89-A1C05B800CAB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4FD4C0-AF61-4457-ADCF-4CFE3F92DA4C}">
  <ds:schemaRefs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96051dbc-2e20-43d7-b3d9-2fc3cb55396a"/>
    <ds:schemaRef ds:uri="http://purl.org/dc/terms/"/>
    <ds:schemaRef ds:uri="1421E0B4-D8DE-4041-AF89-A1C05B800CAB"/>
  </ds:schemaRefs>
</ds:datastoreItem>
</file>

<file path=customXml/itemProps2.xml><?xml version="1.0" encoding="utf-8"?>
<ds:datastoreItem xmlns:ds="http://schemas.openxmlformats.org/officeDocument/2006/customXml" ds:itemID="{5E7B2258-7490-4262-9F94-57E4F989E7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21E0B4-D8DE-4041-AF89-A1C05B800C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0</TotalTime>
  <Words>354</Words>
  <Application>Microsoft Office PowerPoint</Application>
  <PresentationFormat>Widescreen</PresentationFormat>
  <Paragraphs>103</Paragraphs>
  <Slides>10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Consolas</vt:lpstr>
      <vt:lpstr>Krana Fat B</vt:lpstr>
      <vt:lpstr>Montserrat</vt:lpstr>
      <vt:lpstr>Master_Red_and_Purple</vt:lpstr>
      <vt:lpstr>Master_Yellow_and_Orange</vt:lpstr>
      <vt:lpstr>Master_Blue</vt:lpstr>
      <vt:lpstr>Master_Neutral</vt:lpstr>
      <vt:lpstr>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mike baradaran</cp:lastModifiedBy>
  <cp:revision>470</cp:revision>
  <cp:lastPrinted>2019-07-03T09:46:41Z</cp:lastPrinted>
  <dcterms:created xsi:type="dcterms:W3CDTF">2019-09-05T08:17:12Z</dcterms:created>
  <dcterms:modified xsi:type="dcterms:W3CDTF">2024-07-18T22:11:11Z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0x010100F0967B7CEE8D417F966757887D9466FB00D3CE784281A41C49B9AA28E9FDB8E514</vt:lpwstr>
  </property>
  <property fmtid="{D5CDD505-2E9C-101B-9397-08002B2CF9AE}" pid="3" name="BookType">
    <vt:lpwstr>4</vt:lpwstr>
  </property>
</Properties>
</file>